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51"/>
  </p:notesMasterIdLst>
  <p:sldIdLst>
    <p:sldId id="588" r:id="rId5"/>
    <p:sldId id="256" r:id="rId6"/>
    <p:sldId id="589" r:id="rId7"/>
    <p:sldId id="590" r:id="rId8"/>
    <p:sldId id="614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15" r:id="rId24"/>
    <p:sldId id="606" r:id="rId25"/>
    <p:sldId id="607" r:id="rId26"/>
    <p:sldId id="608" r:id="rId27"/>
    <p:sldId id="609" r:id="rId28"/>
    <p:sldId id="610" r:id="rId29"/>
    <p:sldId id="611" r:id="rId30"/>
    <p:sldId id="616" r:id="rId31"/>
    <p:sldId id="613" r:id="rId32"/>
    <p:sldId id="617" r:id="rId33"/>
    <p:sldId id="618" r:id="rId34"/>
    <p:sldId id="619" r:id="rId35"/>
    <p:sldId id="634" r:id="rId36"/>
    <p:sldId id="637" r:id="rId37"/>
    <p:sldId id="620" r:id="rId38"/>
    <p:sldId id="621" r:id="rId39"/>
    <p:sldId id="622" r:id="rId40"/>
    <p:sldId id="623" r:id="rId41"/>
    <p:sldId id="625" r:id="rId42"/>
    <p:sldId id="635" r:id="rId43"/>
    <p:sldId id="636" r:id="rId44"/>
    <p:sldId id="628" r:id="rId45"/>
    <p:sldId id="629" r:id="rId46"/>
    <p:sldId id="630" r:id="rId47"/>
    <p:sldId id="631" r:id="rId48"/>
    <p:sldId id="632" r:id="rId49"/>
    <p:sldId id="633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F7A8CD-6B0D-4D3B-9FB5-742618CB25EF}" v="1" dt="2023-07-10T21:22:12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10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Manoj Wani" userId="S::tanmaymanoj.wani2021@vitstudent.ac.in::ca2e8b2b-d748-4bff-8194-79e1ab9f50d7" providerId="AD" clId="Web-{D2F7A8CD-6B0D-4D3B-9FB5-742618CB25EF}"/>
    <pc:docChg chg="sldOrd">
      <pc:chgData name="Tanmay Manoj Wani" userId="S::tanmaymanoj.wani2021@vitstudent.ac.in::ca2e8b2b-d748-4bff-8194-79e1ab9f50d7" providerId="AD" clId="Web-{D2F7A8CD-6B0D-4D3B-9FB5-742618CB25EF}" dt="2023-07-10T21:22:12.475" v="0"/>
      <pc:docMkLst>
        <pc:docMk/>
      </pc:docMkLst>
      <pc:sldChg chg="ord">
        <pc:chgData name="Tanmay Manoj Wani" userId="S::tanmaymanoj.wani2021@vitstudent.ac.in::ca2e8b2b-d748-4bff-8194-79e1ab9f50d7" providerId="AD" clId="Web-{D2F7A8CD-6B0D-4D3B-9FB5-742618CB25EF}" dt="2023-07-10T21:22:12.475" v="0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DA702-F25D-4300-987F-D4C2BC75B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1F6A1-2F35-47ED-9D51-C3D232FFA39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A4C2718-B65D-46F1-B1B5-EF78FD95FB85}" type="datetimeFigureOut">
              <a:rPr lang="en-IN"/>
              <a:pPr>
                <a:defRPr/>
              </a:pPr>
              <a:t>10-07-2023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D4744DA-BEC7-4A05-A7DF-6AF60B1CA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32CDD7-63DF-484A-94DE-45A7F096A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C3769-5B69-4B7E-80A1-53F5DC02E0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50566-92F5-4DDE-8868-FC2C3DC34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978681C-FCFD-4019-86A7-ED034B5BF458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D76E-C940-4A29-BB79-9AE79B11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46C8A-B4CD-4520-9A88-610B44110410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33A0-317B-4145-8FB8-2754D841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6C766-2EA9-448B-AF51-B85ACBA9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6EDC2B-BEAA-4AE7-A3B2-BF91C474DE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31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CB21FC5-67B6-4A52-8824-6F8008A4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48476-6AC9-4C3F-98F9-B41B63A09A72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98990D-4207-41FF-A1D5-BE617E30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EDAB18-FD12-40F5-9F85-D61F6C41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E88C9-31F9-47F5-82C7-F42C682424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20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E716-9740-47EE-B211-74D616F6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7962F-647E-4C2F-AC98-99D232B88DB7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03141-5B54-461E-951B-D7A268D6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D5919-AEC8-4A4A-9E40-433AFBA1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3AA7A-F36B-4400-804D-A1AED3BD5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392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7B030E-E424-4F89-8AB7-FACBFA9E628F}"/>
              </a:ext>
            </a:extLst>
          </p:cNvPr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FE37-DE26-423E-B1D4-7C7189F0D737}"/>
              </a:ext>
            </a:extLst>
          </p:cNvPr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20479D-CCDD-420F-8C3C-79B7F009C9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FF8FD-233F-481D-ABA3-88B36453E642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8CE66E-D409-40C0-B624-1DDE820B4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8ED1AC-2D27-4523-8B74-FEF0C9DB2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6113209-D454-4F1A-9B53-8AEDE09C66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521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0EB73-F84C-4007-8796-83E51C13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3B651-AD7C-46B1-AE7F-DC9885F78ACF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6DCD6-3A36-49F9-B4B9-B4E931AC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3F5F-7BAA-48FF-9BAD-A7692CD3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D759CE-07D8-4549-86E3-C3B89B402F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86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7A800A-3DCE-4FDB-98D5-5044ECA13B29}"/>
              </a:ext>
            </a:extLst>
          </p:cNvPr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76DF71-A9C5-4CFE-A5D3-27109FB41419}"/>
              </a:ext>
            </a:extLst>
          </p:cNvPr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1158F5-805A-48B7-915A-2D608B38AD7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CB53B-C458-42A4-8FE2-58AB369F2336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B3EE872-E0A1-4D68-A6D6-DB803044C95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D5DA4B-6086-4AFB-82CE-0ACE254BC18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06539EFC-D077-4610-9BD7-A2F15B6196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464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969BAF-CCDD-4D52-B9CE-1EAB38B38E14}"/>
              </a:ext>
            </a:extLst>
          </p:cNvPr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39674B-7801-46AB-8E99-282451352A13}"/>
              </a:ext>
            </a:extLst>
          </p:cNvPr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6C077B-46CE-4310-8F79-41B41B0BF57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DFAEA-B374-40B5-A313-1D2F30660F7A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DA44278-E3A4-4701-AF1A-11CE31D248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5C8A943-5DED-4F71-9230-0B46983523E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1C30DB1B-5B33-4491-9B81-2C741757E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057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9610-1A22-4116-8EBB-89531D34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C3653-1369-4D6D-8DC9-BBEFDF895244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96CA6-B88B-4A23-9DAD-F77C0355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6C6F-2A6C-42A2-A719-CA62D2E9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B32A9B-0120-4F99-80B6-66F0284777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01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A3C44-570A-4D26-B317-E44DA397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DBB3-4F0B-48CC-A94A-AA8482BE2904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10BE-6EBF-4F77-9B77-380462E3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1E604-040C-4E00-A512-53C5CEC9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B3E1A-2446-4112-93AF-D477852B0B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58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3E399-F3D8-41DD-8578-016E7FD0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8E137-0A64-40CE-88A9-1BAB8DD26D84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BBA0-430C-4D0E-A16D-EC54A382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8467-6218-420B-A001-1D111BB7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CD18E2-B874-4E42-9F7B-A803D4917E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00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1856C-562E-4F88-9358-C43E8C2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64CF3-3009-4FC9-9407-E53E43D6D3BD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C9A2-667F-4D31-98EA-20A94FA5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95A7B-CB56-4796-9E12-572AE6FC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014D9B-E048-45D7-B867-2783DA1F9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58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6FC6D7-4711-43E7-91EB-901E5051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1FBD1-02CE-4FEC-84B3-E219361CCC17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ABE76F9-2A0C-4BE3-83BD-FD122203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2FCEA7-C649-4A92-827A-0AD4EF00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F871FB-37FE-452E-BDF2-6BD7E855A2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95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8308B-18D3-4BBF-BCF8-941FCB5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4963-BA8A-4FF8-8935-B46FFCCBA2B9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A6470D-91B1-4366-A73D-95C2A608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CDBA377-D3FA-49D3-8053-E7351BC8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6B1C6E-FA52-4135-8BCF-0FCD9F20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64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C166073-92ED-4035-A769-45E0C344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F2144-C160-4905-970D-1A2C2A957134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674001F-0A35-4BA2-A565-BEB8254E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950B6A-4C42-4CAC-9C93-B0405B8B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0E6C6-1D01-4FD8-9DD2-5373400AB3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76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74019CD-1E82-4A74-982C-6B6AFD59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1FEA4-4F21-4673-A773-2F7027A769CD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7D686A-46A5-4D2F-814E-65BB8D3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0724AF-B1E6-460C-B183-C1F30539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42ED04-B930-4339-882D-E28C49610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1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9270F0-1FD2-4714-86A6-F63C43A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1B6A8-E8B3-4DE5-B155-B27C4BACB147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59FB64-C85A-484A-B45C-1B562506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5AA6EB-5A9F-4CC0-8C7F-0D0A883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037142-06E3-421D-9CC7-53385B18E8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65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CA9B7B-9261-4FA5-84D9-6525D34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FCA6E-1DC0-4920-9F0D-DE7652F48D30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3CA305B-E639-4C54-A480-776FB1FD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5A4A11-B36C-48BA-96A4-9929EBF3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FDA40-347F-41B6-8268-D80D612358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74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981B9D8C-79C2-4C11-8262-5B19C5D768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>
            <a:extLst>
              <a:ext uri="{FF2B5EF4-FFF2-40B4-BE49-F238E27FC236}">
                <a16:creationId xmlns:a16="http://schemas.microsoft.com/office/drawing/2014/main" id="{AF271E78-ADCE-4E83-86AC-1AD0876DF2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8686CB-B991-45B2-A3AE-5015DF322474}"/>
              </a:ext>
            </a:extLst>
          </p:cNvPr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9401D99A-F6FB-40CF-9087-92AA869C4D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>
            <a:extLst>
              <a:ext uri="{FF2B5EF4-FFF2-40B4-BE49-F238E27FC236}">
                <a16:creationId xmlns:a16="http://schemas.microsoft.com/office/drawing/2014/main" id="{A6466C73-1561-48D0-9334-F21B6BE0BC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 bwMode="auto">
          <a:xfrm>
            <a:off x="8609013" y="6096000"/>
            <a:ext cx="993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FFDCB4-13A9-446F-A54B-10A1CF139DC4}"/>
              </a:ext>
            </a:extLst>
          </p:cNvPr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>
            <a:extLst>
              <a:ext uri="{FF2B5EF4-FFF2-40B4-BE49-F238E27FC236}">
                <a16:creationId xmlns:a16="http://schemas.microsoft.com/office/drawing/2014/main" id="{C9557B26-7635-4B72-BACC-53C0653803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5" name="Text Placeholder 2">
            <a:extLst>
              <a:ext uri="{FF2B5EF4-FFF2-40B4-BE49-F238E27FC236}">
                <a16:creationId xmlns:a16="http://schemas.microsoft.com/office/drawing/2014/main" id="{04A78D13-7CF0-4645-B2E7-5E45373C6D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3211F-0076-4847-B6C5-5138036F1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2E781E-7E9B-458D-93B2-36BD936BB666}" type="datetimeFigureOut">
              <a:rPr lang="en-US"/>
              <a:pPr>
                <a:defRPr/>
              </a:pPr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34616-3F40-4E1F-9E22-82C6EB08E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C879A-B51B-42F1-A649-8A5EF5975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28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9565D89C-9FFF-455E-8927-2886584AF9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3" r:id="rId12"/>
    <p:sldLayoutId id="2147483750" r:id="rId13"/>
    <p:sldLayoutId id="2147483754" r:id="rId14"/>
    <p:sldLayoutId id="2147483755" r:id="rId15"/>
    <p:sldLayoutId id="2147483751" r:id="rId16"/>
    <p:sldLayoutId id="2147483752" r:id="rId1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80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object 2">
            <a:extLst>
              <a:ext uri="{FF2B5EF4-FFF2-40B4-BE49-F238E27FC236}">
                <a16:creationId xmlns:a16="http://schemas.microsoft.com/office/drawing/2014/main" id="{B999D1BF-0DF7-44F9-A40D-D1AE7651D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278188"/>
            <a:ext cx="97218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object 3">
            <a:extLst>
              <a:ext uri="{FF2B5EF4-FFF2-40B4-BE49-F238E27FC236}">
                <a16:creationId xmlns:a16="http://schemas.microsoft.com/office/drawing/2014/main" id="{ED50466F-676F-43B0-A48C-AEF7567C0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803275"/>
            <a:ext cx="1066800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EDEEAD3-9920-44DB-B9AD-5439FC682DEC}"/>
              </a:ext>
            </a:extLst>
          </p:cNvPr>
          <p:cNvSpPr txBox="1"/>
          <p:nvPr/>
        </p:nvSpPr>
        <p:spPr>
          <a:xfrm>
            <a:off x="104775" y="5005388"/>
            <a:ext cx="11539538" cy="11366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04800" indent="-292735" fontAlgn="auto">
              <a:spcBef>
                <a:spcPts val="100"/>
              </a:spcBef>
              <a:spcAft>
                <a:spcPts val="0"/>
              </a:spcAft>
              <a:buSzPct val="111111"/>
              <a:buFont typeface="Arial MT"/>
              <a:buChar char="•"/>
              <a:tabLst>
                <a:tab pos="305435" algn="l"/>
              </a:tabLst>
              <a:defRPr/>
            </a:pPr>
            <a:r>
              <a:rPr sz="3600" spc="-5" dirty="0">
                <a:latin typeface="Calibri"/>
                <a:cs typeface="Calibri"/>
              </a:rPr>
              <a:t>Isolation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property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may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no </a:t>
            </a:r>
            <a:r>
              <a:rPr sz="3600" dirty="0">
                <a:latin typeface="Calibri"/>
                <a:cs typeface="Calibri"/>
              </a:rPr>
              <a:t>long </a:t>
            </a:r>
            <a:r>
              <a:rPr sz="3600" spc="-5" dirty="0">
                <a:latin typeface="Calibri"/>
                <a:cs typeface="Calibri"/>
              </a:rPr>
              <a:t>be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preserved.</a:t>
            </a:r>
            <a:endParaRPr sz="3600">
              <a:latin typeface="Calibri"/>
              <a:cs typeface="Calibri"/>
            </a:endParaRPr>
          </a:p>
          <a:p>
            <a:pPr marL="276225" indent="-264160" fontAlgn="auto">
              <a:spcBef>
                <a:spcPts val="105"/>
              </a:spcBef>
              <a:spcAft>
                <a:spcPts val="0"/>
              </a:spcAft>
              <a:buFont typeface="Arial MT"/>
              <a:buChar char="•"/>
              <a:tabLst>
                <a:tab pos="276860" algn="l"/>
              </a:tabLst>
              <a:defRPr/>
            </a:pPr>
            <a:r>
              <a:rPr sz="3600" spc="-5" dirty="0">
                <a:latin typeface="Calibri"/>
                <a:cs typeface="Calibri"/>
              </a:rPr>
              <a:t>so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we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need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Concurrency</a:t>
            </a:r>
            <a:r>
              <a:rPr sz="36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00AF50"/>
                </a:solidFill>
                <a:latin typeface="Calibri"/>
                <a:cs typeface="Calibri"/>
              </a:rPr>
              <a:t>control</a:t>
            </a:r>
            <a:r>
              <a:rPr sz="36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scheme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24D47C6-17E6-4C0B-9508-D247C7D4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object 2">
            <a:extLst>
              <a:ext uri="{FF2B5EF4-FFF2-40B4-BE49-F238E27FC236}">
                <a16:creationId xmlns:a16="http://schemas.microsoft.com/office/drawing/2014/main" id="{1FD3B2CB-D05B-41E2-A60B-DEE284D0D278}"/>
              </a:ext>
            </a:extLst>
          </p:cNvPr>
          <p:cNvGrpSpPr>
            <a:grpSpLocks/>
          </p:cNvGrpSpPr>
          <p:nvPr/>
        </p:nvGrpSpPr>
        <p:grpSpPr bwMode="auto">
          <a:xfrm>
            <a:off x="0" y="58738"/>
            <a:ext cx="11887200" cy="6799262"/>
            <a:chOff x="0" y="58740"/>
            <a:chExt cx="8915400" cy="6799580"/>
          </a:xfrm>
        </p:grpSpPr>
        <p:pic>
          <p:nvPicPr>
            <p:cNvPr id="14340" name="object 3">
              <a:extLst>
                <a:ext uri="{FF2B5EF4-FFF2-40B4-BE49-F238E27FC236}">
                  <a16:creationId xmlns:a16="http://schemas.microsoft.com/office/drawing/2014/main" id="{E9F846FC-D63C-49E0-89EE-EA036A7FA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740"/>
              <a:ext cx="8746180" cy="67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1" name="object 4">
              <a:extLst>
                <a:ext uri="{FF2B5EF4-FFF2-40B4-BE49-F238E27FC236}">
                  <a16:creationId xmlns:a16="http://schemas.microsoft.com/office/drawing/2014/main" id="{56555CAF-1978-4D0F-9A53-083267C30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599"/>
              <a:ext cx="22860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2" name="object 5">
              <a:extLst>
                <a:ext uri="{FF2B5EF4-FFF2-40B4-BE49-F238E27FC236}">
                  <a16:creationId xmlns:a16="http://schemas.microsoft.com/office/drawing/2014/main" id="{DDAD961E-23AE-4E92-B36B-61A3FF4B9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362200"/>
              <a:ext cx="2286000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3" name="object 6">
              <a:extLst>
                <a:ext uri="{FF2B5EF4-FFF2-40B4-BE49-F238E27FC236}">
                  <a16:creationId xmlns:a16="http://schemas.microsoft.com/office/drawing/2014/main" id="{7860E602-607D-426F-A40A-0A1C519ED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3733799"/>
              <a:ext cx="22860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4" name="object 7">
              <a:extLst>
                <a:ext uri="{FF2B5EF4-FFF2-40B4-BE49-F238E27FC236}">
                  <a16:creationId xmlns:a16="http://schemas.microsoft.com/office/drawing/2014/main" id="{7A313FBB-C118-4306-A2AC-2E85CD1E0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5181599"/>
              <a:ext cx="2286000" cy="1676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CA5FF36-C5EF-4053-98EE-A10DDA1B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>
            <a:extLst>
              <a:ext uri="{FF2B5EF4-FFF2-40B4-BE49-F238E27FC236}">
                <a16:creationId xmlns:a16="http://schemas.microsoft.com/office/drawing/2014/main" id="{A7FD1566-F12A-4B45-8EE2-593320080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763" y="1377950"/>
            <a:ext cx="710723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100"/>
              </a:spcBef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If a </a:t>
            </a:r>
            <a:r>
              <a:rPr lang="en-US" altLang="en-US" sz="3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 cannot be granted</a:t>
            </a: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, the  requesting transaction is made  to </a:t>
            </a:r>
            <a:r>
              <a:rPr lang="en-US" altLang="en-US" sz="3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till all incompatible locks  held by other transactions have  been released. The lock is then  granted</a:t>
            </a:r>
          </a:p>
        </p:txBody>
      </p:sp>
      <p:pic>
        <p:nvPicPr>
          <p:cNvPr id="15363" name="object 3">
            <a:extLst>
              <a:ext uri="{FF2B5EF4-FFF2-40B4-BE49-F238E27FC236}">
                <a16:creationId xmlns:a16="http://schemas.microsoft.com/office/drawing/2014/main" id="{4C0710F4-AA42-4E35-8168-16A507E2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00200"/>
            <a:ext cx="33655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object 4">
            <a:extLst>
              <a:ext uri="{FF2B5EF4-FFF2-40B4-BE49-F238E27FC236}">
                <a16:creationId xmlns:a16="http://schemas.microsoft.com/office/drawing/2014/main" id="{69B8D5C6-06A4-46CE-8B4E-F67DB71C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4038600"/>
            <a:ext cx="38369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E8E2F85-47EA-4B4B-91B8-B924BBB7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object 2">
            <a:extLst>
              <a:ext uri="{FF2B5EF4-FFF2-40B4-BE49-F238E27FC236}">
                <a16:creationId xmlns:a16="http://schemas.microsoft.com/office/drawing/2014/main" id="{F28D0ED7-CDD6-4BBE-9E17-258BEE77F0F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pic>
          <p:nvPicPr>
            <p:cNvPr id="16388" name="object 3">
              <a:extLst>
                <a:ext uri="{FF2B5EF4-FFF2-40B4-BE49-F238E27FC236}">
                  <a16:creationId xmlns:a16="http://schemas.microsoft.com/office/drawing/2014/main" id="{9F8168A8-3806-472C-8C07-B12B1188A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3999" cy="6857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object 4">
              <a:extLst>
                <a:ext uri="{FF2B5EF4-FFF2-40B4-BE49-F238E27FC236}">
                  <a16:creationId xmlns:a16="http://schemas.microsoft.com/office/drawing/2014/main" id="{E61D7D16-C958-42D2-A0B8-467E801B0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3999" cy="240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392763F2-C089-4726-AC12-FECDE421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object 2">
            <a:extLst>
              <a:ext uri="{FF2B5EF4-FFF2-40B4-BE49-F238E27FC236}">
                <a16:creationId xmlns:a16="http://schemas.microsoft.com/office/drawing/2014/main" id="{B554DCE2-49D1-495C-9583-FBA8B7DE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219200"/>
            <a:ext cx="8636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9734B00-52A2-48C6-87B7-B4C1F2280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75" y="377825"/>
            <a:ext cx="9547225" cy="658813"/>
          </a:xfrm>
        </p:spPr>
        <p:txBody>
          <a:bodyPr lIns="0" tIns="12065" rIns="0" bIns="0" rtlCol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tabLst>
                <a:tab pos="3796029" algn="l"/>
              </a:tabLst>
              <a:defRPr/>
            </a:pPr>
            <a:r>
              <a:rPr spc="-10" dirty="0">
                <a:solidFill>
                  <a:srgbClr val="000000"/>
                </a:solidFill>
              </a:rPr>
              <a:t>Consider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the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example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for	</a:t>
            </a:r>
            <a:r>
              <a:rPr spc="-5" dirty="0">
                <a:solidFill>
                  <a:srgbClr val="000000"/>
                </a:solidFill>
              </a:rPr>
              <a:t>deadlock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716CCCA-E3C5-4B60-BF74-3A10D9A4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object 2">
            <a:extLst>
              <a:ext uri="{FF2B5EF4-FFF2-40B4-BE49-F238E27FC236}">
                <a16:creationId xmlns:a16="http://schemas.microsoft.com/office/drawing/2014/main" id="{662F2199-91D7-4280-858A-2C8DE570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0"/>
            <a:ext cx="34417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object 3">
            <a:extLst>
              <a:ext uri="{FF2B5EF4-FFF2-40B4-BE49-F238E27FC236}">
                <a16:creationId xmlns:a16="http://schemas.microsoft.com/office/drawing/2014/main" id="{DB78F773-0F48-486C-A609-3763D5C3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582613"/>
            <a:ext cx="67643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object 4">
            <a:extLst>
              <a:ext uri="{FF2B5EF4-FFF2-40B4-BE49-F238E27FC236}">
                <a16:creationId xmlns:a16="http://schemas.microsoft.com/office/drawing/2014/main" id="{265C5A8E-D36F-4B28-9EB6-7715B5CB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693863"/>
            <a:ext cx="7920038" cy="1489075"/>
          </a:xfrm>
        </p:spPr>
        <p:txBody>
          <a:bodyPr lIns="0" tIns="13335" rIns="0" bIns="0">
            <a:spAutoFit/>
          </a:bodyPr>
          <a:lstStyle/>
          <a:p>
            <a:pPr marL="12700" algn="just" eaLnBrk="1" hangingPunct="1">
              <a:spcBef>
                <a:spcPts val="100"/>
              </a:spcBef>
            </a:pPr>
            <a:r>
              <a:rPr lang="en-US" altLang="en-US" sz="3200">
                <a:solidFill>
                  <a:srgbClr val="000000"/>
                </a:solidFill>
              </a:rPr>
              <a:t>Starvation : If a transaction T never  make a progress , then is said to be  starved.</a:t>
            </a:r>
            <a:endParaRPr lang="en-US" altLang="en-US" sz="3200"/>
          </a:p>
        </p:txBody>
      </p:sp>
      <p:pic>
        <p:nvPicPr>
          <p:cNvPr id="18437" name="object 5">
            <a:extLst>
              <a:ext uri="{FF2B5EF4-FFF2-40B4-BE49-F238E27FC236}">
                <a16:creationId xmlns:a16="http://schemas.microsoft.com/office/drawing/2014/main" id="{FDFA75A7-97DC-4E62-951D-FA301D55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886200"/>
            <a:ext cx="3048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object 6">
            <a:extLst>
              <a:ext uri="{FF2B5EF4-FFF2-40B4-BE49-F238E27FC236}">
                <a16:creationId xmlns:a16="http://schemas.microsoft.com/office/drawing/2014/main" id="{980416A0-2DEB-4B0C-98F9-30E7386A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00500"/>
            <a:ext cx="50038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3ED4C66-687E-43FD-95CA-BAA4F1E8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object 2">
            <a:extLst>
              <a:ext uri="{FF2B5EF4-FFF2-40B4-BE49-F238E27FC236}">
                <a16:creationId xmlns:a16="http://schemas.microsoft.com/office/drawing/2014/main" id="{0AC2FDC1-EAD6-4894-ABAC-25FAF7D3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585788"/>
            <a:ext cx="644048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object 3">
            <a:extLst>
              <a:ext uri="{FF2B5EF4-FFF2-40B4-BE49-F238E27FC236}">
                <a16:creationId xmlns:a16="http://schemas.microsoft.com/office/drawing/2014/main" id="{87B6517A-1871-4DF2-B0B6-B0DCD4F3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0"/>
            <a:ext cx="33178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object 4">
            <a:extLst>
              <a:ext uri="{FF2B5EF4-FFF2-40B4-BE49-F238E27FC236}">
                <a16:creationId xmlns:a16="http://schemas.microsoft.com/office/drawing/2014/main" id="{A2D15C0D-B981-49F3-8455-1E6752952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606550"/>
            <a:ext cx="10558463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50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When a transaction T</a:t>
            </a:r>
            <a:r>
              <a:rPr lang="en-US" altLang="en-US" sz="3100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request a lock</a:t>
            </a:r>
          </a:p>
          <a:p>
            <a:pPr eaLnBrk="1" hangingPunct="1"/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on a data item Q in a particular mode M  </a:t>
            </a:r>
          </a:p>
          <a:p>
            <a:pPr eaLnBrk="1" hangingPunct="1"/>
            <a:r>
              <a:rPr lang="en-US" altLang="en-US" sz="320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avoid starvation by:</a:t>
            </a:r>
            <a:endParaRPr lang="en-US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There	is	no	other	transaction	holding	a  lock on Q in a mode that conflicts with M</a:t>
            </a:r>
          </a:p>
          <a:p>
            <a:pPr eaLnBrk="1" hangingPunct="1">
              <a:spcBef>
                <a:spcPts val="50"/>
              </a:spcBef>
              <a:buFont typeface="Arial MT"/>
              <a:buChar char="•"/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There is no other transaction that is  waiting for a lock on Q and that made its  lock request before T</a:t>
            </a:r>
            <a:r>
              <a:rPr lang="en-US" altLang="en-US" sz="3100" baseline="-21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0FF601E-5D79-4865-A66F-8754AA3C5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object 2">
            <a:extLst>
              <a:ext uri="{FF2B5EF4-FFF2-40B4-BE49-F238E27FC236}">
                <a16:creationId xmlns:a16="http://schemas.microsoft.com/office/drawing/2014/main" id="{8DFCF0F9-114E-4AC4-9D9E-A8A58FD8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584200"/>
            <a:ext cx="64579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object 3">
            <a:extLst>
              <a:ext uri="{FF2B5EF4-FFF2-40B4-BE49-F238E27FC236}">
                <a16:creationId xmlns:a16="http://schemas.microsoft.com/office/drawing/2014/main" id="{A28C6DA8-5B81-4CFA-B56C-818109F5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28600"/>
            <a:ext cx="2946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object 4">
            <a:extLst>
              <a:ext uri="{FF2B5EF4-FFF2-40B4-BE49-F238E27FC236}">
                <a16:creationId xmlns:a16="http://schemas.microsoft.com/office/drawing/2014/main" id="{1101DE66-13DD-4AD4-B23F-2625872BF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1530350"/>
            <a:ext cx="6297612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1113" eaLnBrk="0" hangingPunct="0"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9900" eaLnBrk="0" hangingPunct="0"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7000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Set of rules each transaction in the  system follow this rule</a:t>
            </a:r>
          </a:p>
          <a:p>
            <a:pPr lvl="1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it is for ,when a  transaction may lock or  unlock each of its data  items.</a:t>
            </a:r>
          </a:p>
          <a:p>
            <a:pPr lvl="1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It	restricts the number  possible schedules</a:t>
            </a:r>
          </a:p>
        </p:txBody>
      </p:sp>
      <p:pic>
        <p:nvPicPr>
          <p:cNvPr id="20485" name="object 5">
            <a:extLst>
              <a:ext uri="{FF2B5EF4-FFF2-40B4-BE49-F238E27FC236}">
                <a16:creationId xmlns:a16="http://schemas.microsoft.com/office/drawing/2014/main" id="{5BBCEA9A-0AC0-4747-95B7-DBB8D053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3486150"/>
            <a:ext cx="3884613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E21F0C14-E8F8-45DC-B0A0-B0597081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object 2">
            <a:extLst>
              <a:ext uri="{FF2B5EF4-FFF2-40B4-BE49-F238E27FC236}">
                <a16:creationId xmlns:a16="http://schemas.microsoft.com/office/drawing/2014/main" id="{A0D1B199-545D-493C-803C-15DCC2F4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84200"/>
            <a:ext cx="2511425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object 3">
            <a:extLst>
              <a:ext uri="{FF2B5EF4-FFF2-40B4-BE49-F238E27FC236}">
                <a16:creationId xmlns:a16="http://schemas.microsoft.com/office/drawing/2014/main" id="{0EABB485-E9EB-4371-8399-8271C1E8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225675"/>
            <a:ext cx="97615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100"/>
              </a:spcBef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A schedule s is legal under a given  locking protocol ,if s possible  schedule for a set of transaction  that follows the rules of the locking  protocol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B948DDC-68B3-4C01-917A-DBE89231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object 2">
            <a:extLst>
              <a:ext uri="{FF2B5EF4-FFF2-40B4-BE49-F238E27FC236}">
                <a16:creationId xmlns:a16="http://schemas.microsoft.com/office/drawing/2014/main" id="{D260DE91-8C2D-409A-AE8E-51EC0E8C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00200"/>
            <a:ext cx="33655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object 3">
            <a:extLst>
              <a:ext uri="{FF2B5EF4-FFF2-40B4-BE49-F238E27FC236}">
                <a16:creationId xmlns:a16="http://schemas.microsoft.com/office/drawing/2014/main" id="{333AAB99-EB1C-4F21-8176-129F185D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363" y="1760538"/>
            <a:ext cx="7916862" cy="1489075"/>
          </a:xfrm>
        </p:spPr>
        <p:txBody>
          <a:bodyPr lIns="0" tIns="13335" rIns="0" bIns="0">
            <a:spAutoFit/>
          </a:bodyPr>
          <a:lstStyle/>
          <a:p>
            <a:pPr marL="12700" algn="just" eaLnBrk="1" hangingPunct="1">
              <a:spcBef>
                <a:spcPts val="100"/>
              </a:spcBef>
            </a:pPr>
            <a:r>
              <a:rPr lang="en-US" altLang="en-US" sz="3200">
                <a:solidFill>
                  <a:schemeClr val="tx1"/>
                </a:solidFill>
              </a:rPr>
              <a:t>A locking protocol ensures conflict  serializability if and only if all legal  schedules are conflict serializable.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6B1D60-7935-4B3B-BD34-1B0B79ED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object 2">
            <a:extLst>
              <a:ext uri="{FF2B5EF4-FFF2-40B4-BE49-F238E27FC236}">
                <a16:creationId xmlns:a16="http://schemas.microsoft.com/office/drawing/2014/main" id="{DAAAC851-D210-4DBB-A69D-C0F1877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92613"/>
            <a:ext cx="4335463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object 3">
            <a:extLst>
              <a:ext uri="{FF2B5EF4-FFF2-40B4-BE49-F238E27FC236}">
                <a16:creationId xmlns:a16="http://schemas.microsoft.com/office/drawing/2014/main" id="{BC75C9BC-98B3-4790-96C5-54E21697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3" y="1206500"/>
            <a:ext cx="4348162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object 4">
            <a:extLst>
              <a:ext uri="{FF2B5EF4-FFF2-40B4-BE49-F238E27FC236}">
                <a16:creationId xmlns:a16="http://schemas.microsoft.com/office/drawing/2014/main" id="{E38654D1-9FB7-4FD2-A4B1-682E0E25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1457325"/>
            <a:ext cx="10269538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93725" indent="-125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336925" indent="-125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70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This is a protocol which ensures conflict  </a:t>
            </a:r>
          </a:p>
          <a:p>
            <a:pPr eaLnBrk="1" hangingPunct="1">
              <a:spcBef>
                <a:spcPts val="100"/>
              </a:spcBef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serializable schedules.</a:t>
            </a:r>
          </a:p>
          <a:p>
            <a:pPr eaLnBrk="1" hangingPunct="1"/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Phase 1: Growing Phase</a:t>
            </a:r>
          </a:p>
          <a:p>
            <a:pPr lvl="1"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transaction may obtain locks</a:t>
            </a:r>
          </a:p>
          <a:p>
            <a:pPr lvl="1"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transaction may not release locks</a:t>
            </a:r>
          </a:p>
          <a:p>
            <a:pPr lvl="1" eaLnBrk="1" hangingPunct="1">
              <a:buFontTx/>
              <a:buChar char="•"/>
            </a:pPr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   Phase 2: Shrinking Phase</a:t>
            </a:r>
          </a:p>
          <a:p>
            <a:pPr lvl="3"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transaction may release  locks</a:t>
            </a:r>
          </a:p>
          <a:p>
            <a:pPr lvl="3"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transaction may not obtain locks</a:t>
            </a:r>
          </a:p>
        </p:txBody>
      </p:sp>
      <p:pic>
        <p:nvPicPr>
          <p:cNvPr id="23557" name="object 5">
            <a:extLst>
              <a:ext uri="{FF2B5EF4-FFF2-40B4-BE49-F238E27FC236}">
                <a16:creationId xmlns:a16="http://schemas.microsoft.com/office/drawing/2014/main" id="{BC65B1AD-1712-48AF-902A-A28EC5C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554038"/>
            <a:ext cx="102743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A6F9290A-F879-4DBF-9916-D1330A6E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10623550" cy="3328988"/>
          </a:xfrm>
        </p:spPr>
        <p:txBody>
          <a:bodyPr anchor="ctr"/>
          <a:lstStyle/>
          <a:p>
            <a:pPr eaLnBrk="1" hangingPunct="1"/>
            <a:r>
              <a:rPr lang="en-US" altLang="en-US" sz="4000"/>
              <a:t>  CSE2004 – DBMS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99984-6ED4-4101-AD20-01CC23140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en-US" dirty="0"/>
              <a:t>Transaction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F5CDEC-54E2-4273-8BF4-CFA9E5E8D898}"/>
              </a:ext>
            </a:extLst>
          </p:cNvPr>
          <p:cNvGraphicFramePr>
            <a:graphicFrameLocks noGrp="1"/>
          </p:cNvGraphicFramePr>
          <p:nvPr/>
        </p:nvGraphicFramePr>
        <p:xfrm>
          <a:off x="1387475" y="1122363"/>
          <a:ext cx="2806700" cy="5608640"/>
        </p:xfrm>
        <a:graphic>
          <a:graphicData uri="http://schemas.openxmlformats.org/drawingml/2006/table">
            <a:tbl>
              <a:tblPr/>
              <a:tblGrid>
                <a:gridCol w="122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X(A)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S(B)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R(B)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……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U(A)	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…..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5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U(B)	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4631" name="object 6">
            <a:extLst>
              <a:ext uri="{FF2B5EF4-FFF2-40B4-BE49-F238E27FC236}">
                <a16:creationId xmlns:a16="http://schemas.microsoft.com/office/drawing/2014/main" id="{824D5815-7AC5-4CCA-BEDC-BD3C213DB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75" y="846138"/>
            <a:ext cx="657701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0"/>
              </a:spcBef>
            </a:pPr>
            <a:r>
              <a:rPr lang="en-US" altLang="en-US" sz="3100">
                <a:latin typeface="Calibri" panose="020F0502020204030204" pitchFamily="34" charset="0"/>
                <a:cs typeface="Calibri" panose="020F0502020204030204" pitchFamily="34" charset="0"/>
              </a:rPr>
              <a:t>GROWING PHASE </a:t>
            </a:r>
            <a:r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t>from in the given example</a:t>
            </a:r>
          </a:p>
          <a:p>
            <a:pPr eaLnBrk="1" hangingPunct="1">
              <a:spcBef>
                <a:spcPts val="50"/>
              </a:spcBef>
            </a:pPr>
            <a:r>
              <a:rPr lang="en-US" altLang="en-US" sz="3100">
                <a:latin typeface="Calibri" panose="020F0502020204030204" pitchFamily="34" charset="0"/>
                <a:cs typeface="Calibri" panose="020F0502020204030204" pitchFamily="34" charset="0"/>
              </a:rPr>
              <a:t>X(A)……………………R(B)</a:t>
            </a:r>
          </a:p>
          <a:p>
            <a:pPr eaLnBrk="1" hangingPunct="1">
              <a:spcBef>
                <a:spcPts val="50"/>
              </a:spcBef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ts val="50"/>
              </a:spcBef>
            </a:pPr>
            <a:r>
              <a:rPr lang="en-US" altLang="en-US" sz="3100">
                <a:latin typeface="Calibri" panose="020F0502020204030204" pitchFamily="34" charset="0"/>
                <a:cs typeface="Calibri" panose="020F0502020204030204" pitchFamily="34" charset="0"/>
              </a:rPr>
              <a:t>SHRINKING PHASE: </a:t>
            </a: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rom in the given example</a:t>
            </a:r>
          </a:p>
          <a:p>
            <a:pPr eaLnBrk="1" hangingPunct="1">
              <a:spcBef>
                <a:spcPts val="50"/>
              </a:spcBef>
            </a:pPr>
            <a:r>
              <a:rPr lang="en-US" altLang="en-US" sz="3100">
                <a:latin typeface="Calibri" panose="020F0502020204030204" pitchFamily="34" charset="0"/>
                <a:cs typeface="Calibri" panose="020F0502020204030204" pitchFamily="34" charset="0"/>
              </a:rPr>
              <a:t>U(A)………………U(B)</a:t>
            </a:r>
          </a:p>
          <a:p>
            <a:pPr eaLnBrk="1" hangingPunct="1">
              <a:spcBef>
                <a:spcPts val="50"/>
              </a:spcBef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SzPct val="97000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Once the transaction releases a  lock ,it enters the shrinking phase  and it can issue no more lock  requests.</a:t>
            </a:r>
          </a:p>
          <a:p>
            <a:pPr eaLnBrk="1" hangingPunct="1">
              <a:buFont typeface="Arial MT"/>
              <a:buChar char="•"/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R(A) in T2 has to wait until lock is released by T1 and then it is executed</a:t>
            </a:r>
            <a:r>
              <a:rPr lang="en-IN" altLang="en-US" sz="3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eaLnBrk="1" hangingPunct="1">
              <a:buSzPct val="97000"/>
              <a:buFont typeface="Arial MT"/>
              <a:buChar char="•"/>
            </a:pPr>
            <a:endParaRPr lang="en-US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object 2">
            <a:extLst>
              <a:ext uri="{FF2B5EF4-FFF2-40B4-BE49-F238E27FC236}">
                <a16:creationId xmlns:a16="http://schemas.microsoft.com/office/drawing/2014/main" id="{3A9876AB-D679-46AE-84F4-F5BD6BE8C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00200"/>
            <a:ext cx="33655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9E23520-1725-4EEE-A186-F1D7A147B3F4}"/>
              </a:ext>
            </a:extLst>
          </p:cNvPr>
          <p:cNvSpPr txBox="1"/>
          <p:nvPr/>
        </p:nvSpPr>
        <p:spPr>
          <a:xfrm>
            <a:off x="6565900" y="863600"/>
            <a:ext cx="5114925" cy="514350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  <a:tabLst>
                <a:tab pos="2153920" algn="l"/>
                <a:tab pos="2684145" algn="l"/>
                <a:tab pos="3269615" algn="l"/>
              </a:tabLst>
              <a:defRPr/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ansaction	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n	the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CDA9E20E-9A14-4AEE-A7FA-DCEC57528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863600"/>
            <a:ext cx="2466975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eaLnBrk="0" hangingPunct="0"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5575" algn="l"/>
                <a:tab pos="1641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Initially	a  growing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73D9DE3-94E6-487C-8F14-3B0B2041E718}"/>
              </a:ext>
            </a:extLst>
          </p:cNvPr>
          <p:cNvSpPr txBox="1"/>
          <p:nvPr/>
        </p:nvSpPr>
        <p:spPr>
          <a:xfrm>
            <a:off x="6002338" y="1350963"/>
            <a:ext cx="5675312" cy="514350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  <a:tabLst>
                <a:tab pos="1345565" algn="l"/>
                <a:tab pos="2382520" algn="l"/>
              </a:tabLst>
              <a:defRPr/>
            </a:pPr>
            <a:r>
              <a:rPr sz="3200" spc="-5" dirty="0">
                <a:latin typeface="Calibri"/>
                <a:cs typeface="Calibri"/>
              </a:rPr>
              <a:t>phase</a:t>
            </a:r>
            <a:r>
              <a:rPr sz="3200" spc="-60" dirty="0">
                <a:latin typeface="Calibri"/>
                <a:cs typeface="Calibri"/>
              </a:rPr>
              <a:t>.</a:t>
            </a:r>
            <a:r>
              <a:rPr lang="en-US" sz="3200" spc="-6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The	</a:t>
            </a:r>
            <a:r>
              <a:rPr sz="3200" spc="-10" dirty="0">
                <a:latin typeface="Calibri"/>
                <a:cs typeface="Calibri"/>
              </a:rPr>
              <a:t>transaction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5606" name="object 6">
            <a:extLst>
              <a:ext uri="{FF2B5EF4-FFF2-40B4-BE49-F238E27FC236}">
                <a16:creationId xmlns:a16="http://schemas.microsoft.com/office/drawing/2014/main" id="{A5C98613-BE06-4275-9D07-0F3A32BC6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1839913"/>
            <a:ext cx="7921625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acquires locks as needed.</a:t>
            </a:r>
          </a:p>
          <a:p>
            <a:pPr eaLnBrk="1" hangingPunct="1">
              <a:spcBef>
                <a:spcPts val="50"/>
              </a:spcBef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Once the transaction releases a  lock ,it enters the shrinking phase  and it can issue no more lock  requests.</a:t>
            </a:r>
          </a:p>
          <a:p>
            <a:pPr eaLnBrk="1" hangingPunct="1">
              <a:buFont typeface="Arial MT"/>
              <a:buChar char="•"/>
            </a:pPr>
            <a:endParaRPr lang="en-US" altLang="en-US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SzPct val="97000"/>
              <a:buFont typeface="Arial MT"/>
              <a:buChar char="•"/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Unlock instruction do not need to  appear at the end of the </a:t>
            </a:r>
            <a:r>
              <a:rPr lang="en-IN" altLang="en-US" sz="3200">
                <a:latin typeface="Calibri" panose="020F0502020204030204" pitchFamily="34" charset="0"/>
                <a:cs typeface="Calibri" panose="020F0502020204030204" pitchFamily="34" charset="0"/>
              </a:rPr>
              <a:t>transaction.</a:t>
            </a:r>
          </a:p>
          <a:p>
            <a:pPr algn="just" eaLnBrk="1" hangingPunct="1">
              <a:buSzPct val="97000"/>
              <a:buFont typeface="Arial MT"/>
              <a:buChar char="•"/>
            </a:pPr>
            <a:endParaRPr lang="en-US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F61E890-C25F-4E51-9D56-A410C6B6B784}"/>
              </a:ext>
            </a:extLst>
          </p:cNvPr>
          <p:cNvSpPr txBox="1"/>
          <p:nvPr/>
        </p:nvSpPr>
        <p:spPr>
          <a:xfrm>
            <a:off x="1974850" y="1235075"/>
            <a:ext cx="471488" cy="331788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38100" fontAlgn="auto">
              <a:spcBef>
                <a:spcPts val="105"/>
              </a:spcBef>
              <a:spcAft>
                <a:spcPts val="0"/>
              </a:spcAft>
              <a:defRPr/>
            </a:pPr>
            <a:r>
              <a:rPr sz="2000" i="1" dirty="0">
                <a:latin typeface="Calibri"/>
                <a:cs typeface="Calibri"/>
              </a:rPr>
              <a:t>T</a:t>
            </a:r>
            <a:r>
              <a:rPr sz="1950" i="1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41B41F1A-5453-424A-99DC-FEB3C382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1235075"/>
            <a:ext cx="18732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lock-S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eaLnBrk="1" hangingPunct="1"/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  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unlock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  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lock-S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eaLnBrk="1" hangingPunct="1"/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  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unlock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;  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  <a:r>
              <a:rPr lang="en-US" altLang="en-US" sz="2000" i="1">
                <a:latin typeface="Calibri" panose="020F0502020204030204" pitchFamily="34" charset="0"/>
                <a:cs typeface="Calibri" panose="020F0502020204030204" pitchFamily="34" charset="0"/>
              </a:rPr>
              <a:t>(A+B);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628" name="object 4">
            <a:extLst>
              <a:ext uri="{FF2B5EF4-FFF2-40B4-BE49-F238E27FC236}">
                <a16:creationId xmlns:a16="http://schemas.microsoft.com/office/drawing/2014/main" id="{19E5B1F7-7063-4358-ADF7-084D8A24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31800"/>
            <a:ext cx="722153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object 5">
            <a:extLst>
              <a:ext uri="{FF2B5EF4-FFF2-40B4-BE49-F238E27FC236}">
                <a16:creationId xmlns:a16="http://schemas.microsoft.com/office/drawing/2014/main" id="{54F8AC80-F75C-4E2C-BABD-8901F6DC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3860800"/>
            <a:ext cx="5667375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79B07EE6-62CE-40A6-94BA-F1F6F13BD487}"/>
              </a:ext>
            </a:extLst>
          </p:cNvPr>
          <p:cNvSpPr txBox="1"/>
          <p:nvPr/>
        </p:nvSpPr>
        <p:spPr>
          <a:xfrm>
            <a:off x="2279650" y="4629150"/>
            <a:ext cx="471488" cy="3302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2000" i="1" dirty="0">
                <a:latin typeface="Calibri"/>
                <a:cs typeface="Calibri"/>
              </a:rPr>
              <a:t>T</a:t>
            </a:r>
            <a:r>
              <a:rPr sz="1950" i="1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8A1B25-B981-4EE6-84F1-6B5B595AF08A}"/>
              </a:ext>
            </a:extLst>
          </p:cNvPr>
          <p:cNvSpPr txBox="1"/>
          <p:nvPr/>
        </p:nvSpPr>
        <p:spPr>
          <a:xfrm>
            <a:off x="4046538" y="4629150"/>
            <a:ext cx="3570287" cy="2089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2000" b="1" dirty="0">
                <a:latin typeface="Calibri"/>
                <a:cs typeface="Calibri"/>
              </a:rPr>
              <a:t>lock-s</a:t>
            </a:r>
            <a:r>
              <a:rPr sz="2000" i="1" dirty="0">
                <a:latin typeface="Calibri"/>
                <a:cs typeface="Calibri"/>
              </a:rPr>
              <a:t>(A)</a:t>
            </a:r>
            <a:r>
              <a:rPr sz="2000" dirty="0">
                <a:latin typeface="Calibri"/>
                <a:cs typeface="Calibri"/>
              </a:rPr>
              <a:t>;</a:t>
            </a:r>
          </a:p>
          <a:p>
            <a:pPr marL="381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10" dirty="0">
                <a:latin typeface="Calibri"/>
                <a:cs typeface="Calibri"/>
              </a:rPr>
              <a:t>read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(A)</a:t>
            </a:r>
            <a:r>
              <a:rPr sz="2000" dirty="0">
                <a:latin typeface="Calibri"/>
                <a:cs typeface="Calibri"/>
              </a:rPr>
              <a:t>;</a:t>
            </a:r>
          </a:p>
          <a:p>
            <a:pPr marL="38100" fontAlgn="auto">
              <a:spcBef>
                <a:spcPts val="5"/>
              </a:spcBef>
              <a:spcAft>
                <a:spcPts val="0"/>
              </a:spcAft>
              <a:defRPr/>
            </a:pPr>
            <a:r>
              <a:rPr sz="2000" b="1" dirty="0">
                <a:latin typeface="Calibri"/>
                <a:cs typeface="Calibri"/>
              </a:rPr>
              <a:t>lock-S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</a:t>
            </a:r>
          </a:p>
          <a:p>
            <a:pPr marL="381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10" dirty="0">
                <a:latin typeface="Calibri"/>
                <a:cs typeface="Calibri"/>
              </a:rPr>
              <a:t>read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</a:t>
            </a:r>
          </a:p>
          <a:p>
            <a:pPr marL="381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dirty="0">
                <a:latin typeface="Calibri"/>
                <a:cs typeface="Calibri"/>
              </a:rPr>
              <a:t>unlock</a:t>
            </a:r>
            <a:r>
              <a:rPr sz="2000" i="1" dirty="0">
                <a:latin typeface="Calibri"/>
                <a:cs typeface="Calibri"/>
              </a:rPr>
              <a:t>(</a:t>
            </a:r>
            <a:r>
              <a:rPr lang="en-US" sz="2000" i="1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;</a:t>
            </a:r>
          </a:p>
          <a:p>
            <a:pPr marL="38100" fontAlgn="auto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-120" dirty="0">
                <a:latin typeface="Calibri"/>
                <a:cs typeface="Calibri"/>
              </a:rPr>
              <a:t>Unlock(B);</a:t>
            </a:r>
          </a:p>
          <a:p>
            <a:pPr marL="38100" fontAlgn="auto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1" spc="-120" dirty="0">
                <a:latin typeface="Calibri"/>
                <a:cs typeface="Calibri"/>
              </a:rPr>
              <a:t>display</a:t>
            </a:r>
            <a:r>
              <a:rPr sz="2000" i="1" spc="-120" dirty="0">
                <a:latin typeface="Calibri"/>
                <a:cs typeface="Calibri"/>
              </a:rPr>
              <a:t>(A+B</a:t>
            </a:r>
            <a:r>
              <a:rPr spc="-179" baseline="13888" dirty="0">
                <a:solidFill>
                  <a:srgbClr val="888888"/>
                </a:solidFill>
                <a:latin typeface="Calibri"/>
                <a:cs typeface="Calibri"/>
              </a:rPr>
              <a:t>LB</a:t>
            </a:r>
            <a:r>
              <a:rPr sz="2000" i="1" spc="-120" dirty="0">
                <a:latin typeface="Calibri"/>
                <a:cs typeface="Calibri"/>
              </a:rPr>
              <a:t>)</a:t>
            </a:r>
            <a:r>
              <a:rPr spc="-179" baseline="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000" i="1" spc="-120" dirty="0">
                <a:latin typeface="Calibri"/>
                <a:cs typeface="Calibri"/>
              </a:rPr>
              <a:t>;</a:t>
            </a:r>
            <a:r>
              <a:rPr spc="-179" baseline="13888" dirty="0">
                <a:solidFill>
                  <a:srgbClr val="888888"/>
                </a:solidFill>
                <a:latin typeface="Calibri"/>
                <a:cs typeface="Calibri"/>
              </a:rPr>
              <a:t>IT</a:t>
            </a:r>
            <a:endParaRPr baseline="13888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54528EF-65EB-45F6-B857-8D46CB0D0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5563" y="846138"/>
            <a:ext cx="7918450" cy="512762"/>
          </a:xfrm>
        </p:spPr>
        <p:txBody>
          <a:bodyPr lIns="0" tIns="13335" rIns="0" bIns="0" rtlCol="0">
            <a:spAutoFit/>
          </a:bodyPr>
          <a:lstStyle/>
          <a:p>
            <a:pPr marL="12700" eaLnBrk="1" fontAlgn="auto" hangingPunct="1">
              <a:spcBef>
                <a:spcPts val="105"/>
              </a:spcBef>
              <a:spcAft>
                <a:spcPts val="0"/>
              </a:spcAft>
              <a:tabLst>
                <a:tab pos="836930" algn="l"/>
                <a:tab pos="1915795" algn="l"/>
                <a:tab pos="2435860" algn="l"/>
                <a:tab pos="3199765" algn="l"/>
                <a:tab pos="4882515" algn="l"/>
              </a:tabLst>
              <a:defRPr/>
            </a:pPr>
            <a:r>
              <a:rPr sz="3200" spc="-5" dirty="0">
                <a:solidFill>
                  <a:srgbClr val="000000"/>
                </a:solidFill>
              </a:rPr>
              <a:t>Th</a:t>
            </a:r>
            <a:r>
              <a:rPr sz="3200" dirty="0">
                <a:solidFill>
                  <a:srgbClr val="000000"/>
                </a:solidFill>
              </a:rPr>
              <a:t>e	</a:t>
            </a:r>
            <a:r>
              <a:rPr sz="3200" spc="-5" dirty="0">
                <a:solidFill>
                  <a:srgbClr val="000000"/>
                </a:solidFill>
              </a:rPr>
              <a:t>poi</a:t>
            </a:r>
            <a:r>
              <a:rPr sz="3200" spc="-25" dirty="0">
                <a:solidFill>
                  <a:srgbClr val="000000"/>
                </a:solidFill>
              </a:rPr>
              <a:t>n</a:t>
            </a:r>
            <a:r>
              <a:rPr sz="3200" dirty="0">
                <a:solidFill>
                  <a:srgbClr val="000000"/>
                </a:solidFill>
              </a:rPr>
              <a:t>t	</a:t>
            </a:r>
            <a:r>
              <a:rPr sz="3200" spc="5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	the	</a:t>
            </a:r>
            <a:r>
              <a:rPr sz="3200" spc="-5" dirty="0">
                <a:solidFill>
                  <a:srgbClr val="000000"/>
                </a:solidFill>
              </a:rPr>
              <a:t>schedul</a:t>
            </a:r>
            <a:r>
              <a:rPr sz="3200" dirty="0">
                <a:solidFill>
                  <a:srgbClr val="000000"/>
                </a:solidFill>
              </a:rPr>
              <a:t>e	wh</a:t>
            </a:r>
            <a:r>
              <a:rPr sz="3200" spc="-15" dirty="0">
                <a:solidFill>
                  <a:srgbClr val="000000"/>
                </a:solidFill>
              </a:rPr>
              <a:t>e</a:t>
            </a:r>
            <a:r>
              <a:rPr sz="3200" spc="-55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</a:t>
            </a:r>
            <a:endParaRPr sz="32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C6D851-8B4D-462E-A00F-8BF406919EAB}"/>
              </a:ext>
            </a:extLst>
          </p:cNvPr>
          <p:cNvSpPr txBox="1"/>
          <p:nvPr/>
        </p:nvSpPr>
        <p:spPr>
          <a:xfrm>
            <a:off x="3865563" y="1333500"/>
            <a:ext cx="3605212" cy="512763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  <a:tabLst>
                <a:tab pos="829310" algn="l"/>
              </a:tabLst>
              <a:defRPr/>
            </a:pPr>
            <a:r>
              <a:rPr sz="3200" dirty="0">
                <a:latin typeface="Calibri"/>
                <a:cs typeface="Calibri"/>
              </a:rPr>
              <a:t>the	</a:t>
            </a:r>
            <a:r>
              <a:rPr sz="3200" spc="-10" dirty="0">
                <a:latin typeface="Calibri"/>
                <a:cs typeface="Calibri"/>
              </a:rPr>
              <a:t>transaction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652" name="object 4">
            <a:extLst>
              <a:ext uri="{FF2B5EF4-FFF2-40B4-BE49-F238E27FC236}">
                <a16:creationId xmlns:a16="http://schemas.microsoft.com/office/drawing/2014/main" id="{806AB1DA-E926-4341-9C31-E9DD1B199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1333500"/>
            <a:ext cx="7915275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12700" indent="2944813" eaLnBrk="0" hangingPunct="0"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19188" algn="l"/>
                <a:tab pos="2849563" algn="l"/>
                <a:tab pos="3790950" algn="l"/>
                <a:tab pos="3867150" algn="l"/>
                <a:tab pos="5534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3200">
                <a:latin typeface="Calibri" panose="020F0502020204030204" pitchFamily="34" charset="0"/>
                <a:cs typeface="Calibri" panose="020F0502020204030204" pitchFamily="34" charset="0"/>
              </a:rPr>
              <a:t>has	obtained	its  final	lock (the	end		of growing phase)</a:t>
            </a:r>
          </a:p>
        </p:txBody>
      </p:sp>
      <p:pic>
        <p:nvPicPr>
          <p:cNvPr id="27653" name="object 7">
            <a:extLst>
              <a:ext uri="{FF2B5EF4-FFF2-40B4-BE49-F238E27FC236}">
                <a16:creationId xmlns:a16="http://schemas.microsoft.com/office/drawing/2014/main" id="{8A2F9345-8267-4AD7-A171-B9A0EEED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87438"/>
            <a:ext cx="358775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object 8">
            <a:extLst>
              <a:ext uri="{FF2B5EF4-FFF2-40B4-BE49-F238E27FC236}">
                <a16:creationId xmlns:a16="http://schemas.microsoft.com/office/drawing/2014/main" id="{511DD7D0-A77C-4204-8B1A-D0519158A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4278313"/>
            <a:ext cx="69278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Two-phase locking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does not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ensure  freedom from deadlocks</a:t>
            </a:r>
          </a:p>
        </p:txBody>
      </p:sp>
      <p:pic>
        <p:nvPicPr>
          <p:cNvPr id="27655" name="object 9">
            <a:extLst>
              <a:ext uri="{FF2B5EF4-FFF2-40B4-BE49-F238E27FC236}">
                <a16:creationId xmlns:a16="http://schemas.microsoft.com/office/drawing/2014/main" id="{67338F7E-DF7F-4523-A892-06B3B30C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3070225"/>
            <a:ext cx="45243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object 10">
            <a:extLst>
              <a:ext uri="{FF2B5EF4-FFF2-40B4-BE49-F238E27FC236}">
                <a16:creationId xmlns:a16="http://schemas.microsoft.com/office/drawing/2014/main" id="{BDEBE326-77EB-4422-8974-FBC43822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8573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object 11">
            <a:extLst>
              <a:ext uri="{FF2B5EF4-FFF2-40B4-BE49-F238E27FC236}">
                <a16:creationId xmlns:a16="http://schemas.microsoft.com/office/drawing/2014/main" id="{0A29EF16-5124-419E-B8A2-0DB44402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4470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0CED4209-C6EA-4887-8B0D-55B277D7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object 2">
            <a:extLst>
              <a:ext uri="{FF2B5EF4-FFF2-40B4-BE49-F238E27FC236}">
                <a16:creationId xmlns:a16="http://schemas.microsoft.com/office/drawing/2014/main" id="{5B46BE6C-6AB5-433D-83C6-5C0C5F5E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66040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object 3">
            <a:extLst>
              <a:ext uri="{FF2B5EF4-FFF2-40B4-BE49-F238E27FC236}">
                <a16:creationId xmlns:a16="http://schemas.microsoft.com/office/drawing/2014/main" id="{FEB1BA2D-97B7-4C18-B4DF-FC679D505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75" y="849313"/>
            <a:ext cx="7883525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cascading rollback may occur under two  phase locking</a:t>
            </a:r>
          </a:p>
        </p:txBody>
      </p:sp>
      <p:pic>
        <p:nvPicPr>
          <p:cNvPr id="28676" name="object 4">
            <a:extLst>
              <a:ext uri="{FF2B5EF4-FFF2-40B4-BE49-F238E27FC236}">
                <a16:creationId xmlns:a16="http://schemas.microsoft.com/office/drawing/2014/main" id="{5837EDCF-057F-4CCD-BFBD-EA4352C9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74650"/>
            <a:ext cx="68373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B280EC41-9D23-4928-BECA-B09580A8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object 2">
            <a:extLst>
              <a:ext uri="{FF2B5EF4-FFF2-40B4-BE49-F238E27FC236}">
                <a16:creationId xmlns:a16="http://schemas.microsoft.com/office/drawing/2014/main" id="{8C3BA23C-BA06-43E2-A613-30E84EC8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90525"/>
            <a:ext cx="93583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object 3">
            <a:extLst>
              <a:ext uri="{FF2B5EF4-FFF2-40B4-BE49-F238E27FC236}">
                <a16:creationId xmlns:a16="http://schemas.microsoft.com/office/drawing/2014/main" id="{B1C8D18D-88CD-483A-B4A9-6BC45F6BD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975" y="1762125"/>
            <a:ext cx="57467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92075" indent="-80963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(a)Strict two phase locking  (avoiding cascading rollback 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EDEA0C-AF89-4E9C-AAE2-0F4BD2F70583}"/>
              </a:ext>
            </a:extLst>
          </p:cNvPr>
          <p:cNvSpPr txBox="1"/>
          <p:nvPr/>
        </p:nvSpPr>
        <p:spPr>
          <a:xfrm>
            <a:off x="1323975" y="3897313"/>
            <a:ext cx="5884863" cy="452437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37160" indent="-125095" fontAlgn="auto">
              <a:spcBef>
                <a:spcPts val="95"/>
              </a:spcBef>
              <a:spcAft>
                <a:spcPts val="0"/>
              </a:spcAft>
              <a:buSzPct val="96428"/>
              <a:buFont typeface="Arial MT"/>
              <a:buChar char="•"/>
              <a:tabLst>
                <a:tab pos="137795" algn="l"/>
              </a:tabLst>
              <a:defRPr/>
            </a:pPr>
            <a:r>
              <a:rPr sz="2800" spc="-15" dirty="0">
                <a:latin typeface="Calibri"/>
                <a:cs typeface="Calibri"/>
              </a:rPr>
              <a:t>(b)rigorous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phase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locking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9701" name="object 5">
            <a:extLst>
              <a:ext uri="{FF2B5EF4-FFF2-40B4-BE49-F238E27FC236}">
                <a16:creationId xmlns:a16="http://schemas.microsoft.com/office/drawing/2014/main" id="{EDD6725B-7F7A-4D58-89A8-F65EC62F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86200"/>
            <a:ext cx="24384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object 6">
            <a:extLst>
              <a:ext uri="{FF2B5EF4-FFF2-40B4-BE49-F238E27FC236}">
                <a16:creationId xmlns:a16="http://schemas.microsoft.com/office/drawing/2014/main" id="{871AFC3C-DF80-4DF5-B9ED-AACE914D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1119188"/>
            <a:ext cx="1930400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94FDAF3E-9289-43CF-A398-4F7A18EF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object 2">
            <a:extLst>
              <a:ext uri="{FF2B5EF4-FFF2-40B4-BE49-F238E27FC236}">
                <a16:creationId xmlns:a16="http://schemas.microsoft.com/office/drawing/2014/main" id="{BC21D289-CB8C-42FA-8FDA-D504552EE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12775"/>
            <a:ext cx="87407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84F3FE3-21DF-447E-B028-BBD400E62D82}"/>
              </a:ext>
            </a:extLst>
          </p:cNvPr>
          <p:cNvSpPr txBox="1"/>
          <p:nvPr/>
        </p:nvSpPr>
        <p:spPr>
          <a:xfrm>
            <a:off x="6875463" y="1528763"/>
            <a:ext cx="4525962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dirty="0">
                <a:latin typeface="Calibri"/>
                <a:cs typeface="Calibri"/>
              </a:rPr>
              <a:t>all</a:t>
            </a:r>
            <a:r>
              <a:rPr sz="3600" spc="-25" dirty="0">
                <a:latin typeface="Calibri"/>
                <a:cs typeface="Calibri"/>
              </a:rPr>
              <a:t> exclusive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mode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0724" name="object 5">
            <a:extLst>
              <a:ext uri="{FF2B5EF4-FFF2-40B4-BE49-F238E27FC236}">
                <a16:creationId xmlns:a16="http://schemas.microsoft.com/office/drawing/2014/main" id="{668FE2AB-134A-45B4-B4E7-A90E5A105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078038"/>
            <a:ext cx="52689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3600">
                <a:latin typeface="Calibri" panose="020F0502020204030204" pitchFamily="34" charset="0"/>
                <a:cs typeface="Calibri" panose="020F0502020204030204" pitchFamily="34" charset="0"/>
              </a:rPr>
              <a:t>locks of a transaction  held until the  transaction commit</a:t>
            </a:r>
          </a:p>
        </p:txBody>
      </p:sp>
      <p:pic>
        <p:nvPicPr>
          <p:cNvPr id="30725" name="object 6">
            <a:extLst>
              <a:ext uri="{FF2B5EF4-FFF2-40B4-BE49-F238E27FC236}">
                <a16:creationId xmlns:a16="http://schemas.microsoft.com/office/drawing/2014/main" id="{13506911-3D57-4E82-A080-3BDEDD4E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9700"/>
            <a:ext cx="98313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0648CF16-DC1C-4AD4-B9AC-E88F0A561774}"/>
              </a:ext>
            </a:extLst>
          </p:cNvPr>
          <p:cNvSpPr txBox="1"/>
          <p:nvPr/>
        </p:nvSpPr>
        <p:spPr>
          <a:xfrm>
            <a:off x="71438" y="4881563"/>
            <a:ext cx="11998325" cy="117316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  <a:tabLst>
                <a:tab pos="5114290" algn="l"/>
              </a:tabLst>
              <a:defRPr/>
            </a:pPr>
            <a:r>
              <a:rPr sz="3600" dirty="0">
                <a:latin typeface="Calibri"/>
                <a:cs typeface="Calibri"/>
              </a:rPr>
              <a:t>	all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locks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lang="en-US"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transaction</a:t>
            </a:r>
            <a:r>
              <a:rPr lang="en-US"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held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until</a:t>
            </a:r>
            <a:endParaRPr sz="3600" dirty="0">
              <a:latin typeface="Calibri"/>
              <a:cs typeface="Calibri"/>
            </a:endParaRPr>
          </a:p>
          <a:p>
            <a:pPr marL="3255010" fontAlgn="auto">
              <a:spcBef>
                <a:spcPts val="405"/>
              </a:spcBef>
              <a:spcAft>
                <a:spcPts val="0"/>
              </a:spcAft>
              <a:defRPr/>
            </a:pPr>
            <a:r>
              <a:rPr lang="en-US" sz="1200" spc="-515" dirty="0">
                <a:solidFill>
                  <a:srgbClr val="888888"/>
                </a:solidFill>
                <a:latin typeface="Calibri"/>
                <a:cs typeface="Calibri"/>
              </a:rPr>
              <a:t>                         </a:t>
            </a:r>
            <a:r>
              <a:rPr sz="1200" spc="-515" dirty="0" err="1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lang="en-US" sz="1200" spc="-515" dirty="0" err="1">
                <a:solidFill>
                  <a:srgbClr val="888888"/>
                </a:solidFill>
                <a:latin typeface="Calibri"/>
                <a:cs typeface="Calibri"/>
              </a:rPr>
              <a:t>yt</a:t>
            </a:r>
            <a:r>
              <a:rPr lang="en-US" sz="1200" spc="-515" dirty="0">
                <a:solidFill>
                  <a:srgbClr val="888888"/>
                </a:solidFill>
                <a:latin typeface="Calibri"/>
                <a:cs typeface="Calibri"/>
              </a:rPr>
              <a:t>                            </a:t>
            </a:r>
            <a:r>
              <a:rPr lang="en-US" sz="5400" baseline="6172" dirty="0">
                <a:latin typeface="Calibri"/>
                <a:cs typeface="Calibri"/>
              </a:rPr>
              <a:t>the trans</a:t>
            </a:r>
            <a:r>
              <a:rPr sz="5400" baseline="6172" dirty="0">
                <a:latin typeface="Calibri"/>
                <a:cs typeface="Calibri"/>
              </a:rPr>
              <a:t>action</a:t>
            </a:r>
            <a:r>
              <a:rPr sz="5400" spc="-37" baseline="6172" dirty="0">
                <a:latin typeface="Calibri"/>
                <a:cs typeface="Calibri"/>
              </a:rPr>
              <a:t> c</a:t>
            </a:r>
            <a:r>
              <a:rPr sz="5400" spc="-7" baseline="6172" dirty="0">
                <a:latin typeface="Calibri"/>
                <a:cs typeface="Calibri"/>
              </a:rPr>
              <a:t>ommit</a:t>
            </a:r>
            <a:endParaRPr sz="5400" baseline="6172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B1EB63-E663-423E-B50F-DE1534C6A043}"/>
              </a:ext>
            </a:extLst>
          </p:cNvPr>
          <p:cNvGraphicFramePr>
            <a:graphicFrameLocks noGrp="1"/>
          </p:cNvGraphicFramePr>
          <p:nvPr/>
        </p:nvGraphicFramePr>
        <p:xfrm>
          <a:off x="754063" y="528638"/>
          <a:ext cx="6080124" cy="1292988"/>
        </p:xfrm>
        <a:graphic>
          <a:graphicData uri="http://schemas.openxmlformats.org/drawingml/2006/table">
            <a:tbl>
              <a:tblPr/>
              <a:tblGrid>
                <a:gridCol w="60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S(A)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CE0EFC-9A9F-4AE6-B1AF-67FC7DE93634}"/>
              </a:ext>
            </a:extLst>
          </p:cNvPr>
          <p:cNvGraphicFramePr>
            <a:graphicFrameLocks noGrp="1"/>
          </p:cNvGraphicFramePr>
          <p:nvPr/>
        </p:nvGraphicFramePr>
        <p:xfrm>
          <a:off x="833438" y="2041525"/>
          <a:ext cx="6080124" cy="1292988"/>
        </p:xfrm>
        <a:graphic>
          <a:graphicData uri="http://schemas.openxmlformats.org/drawingml/2006/table">
            <a:tbl>
              <a:tblPr/>
              <a:tblGrid>
                <a:gridCol w="60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S(A)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	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7C707C-5756-4F7D-AFA1-3DC35ACCDA2A}"/>
              </a:ext>
            </a:extLst>
          </p:cNvPr>
          <p:cNvGraphicFramePr>
            <a:graphicFrameLocks noGrp="1"/>
          </p:cNvGraphicFramePr>
          <p:nvPr/>
        </p:nvGraphicFramePr>
        <p:xfrm>
          <a:off x="958850" y="3617913"/>
          <a:ext cx="6080124" cy="1292988"/>
        </p:xfrm>
        <a:graphic>
          <a:graphicData uri="http://schemas.openxmlformats.org/drawingml/2006/table">
            <a:tbl>
              <a:tblPr/>
              <a:tblGrid>
                <a:gridCol w="60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S(A)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851" name="object 3">
            <a:extLst>
              <a:ext uri="{FF2B5EF4-FFF2-40B4-BE49-F238E27FC236}">
                <a16:creationId xmlns:a16="http://schemas.microsoft.com/office/drawing/2014/main" id="{2E780B0E-F575-44D1-8E09-20CA2E48F50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51700" y="866775"/>
            <a:ext cx="41148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Century Gothic" panose="020B0502020202020204" pitchFamily="34" charset="0"/>
              </a:rPr>
              <a:t>Example 1</a:t>
            </a:r>
            <a:r>
              <a:rPr lang="en-US" altLang="en-US">
                <a:latin typeface="Century Gothic" panose="020B0502020202020204" pitchFamily="34" charset="0"/>
              </a:rPr>
              <a:t>: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It is not in2PL bcoz after unlock no locks to be acquired.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But in the above example after A dataitem is unlocked in transaction T1 later it acquires lock on B data item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b="1">
                <a:latin typeface="Century Gothic" panose="020B0502020202020204" pitchFamily="34" charset="0"/>
              </a:rPr>
              <a:t>Example 2: 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It is not in2PL bcoz  X(B) is not realesed in T2 but again X(B) in T1 cannot acquire lock.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b="1">
                <a:latin typeface="Century Gothic" panose="020B0502020202020204" pitchFamily="34" charset="0"/>
              </a:rPr>
              <a:t>Example 3: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It is not in2PL bcoz in T2 unlock is dome after lock is not possible.i.e U(A)in T2  …..later T2 tries to acquire lock on X(B) which is not possible.</a:t>
            </a:r>
          </a:p>
          <a:p>
            <a:pPr eaLnBrk="1" hangingPunct="1"/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b="1">
                <a:latin typeface="Century Gothic" panose="020B0502020202020204" pitchFamily="34" charset="0"/>
              </a:rPr>
              <a:t>	</a:t>
            </a:r>
            <a:endParaRPr lang="en-US" altLang="en-US">
              <a:latin typeface="Century Gothic" panose="020B0502020202020204" pitchFamily="34" charset="0"/>
            </a:endParaRPr>
          </a:p>
          <a:p>
            <a:pPr eaLnBrk="1" hangingPunct="1"/>
            <a:r>
              <a:rPr lang="en-US" altLang="en-US" b="1">
                <a:latin typeface="Century Gothic" panose="020B0502020202020204" pitchFamily="34" charset="0"/>
              </a:rPr>
              <a:t>Example 4: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 YES</a:t>
            </a:r>
          </a:p>
          <a:p>
            <a:pPr eaLnBrk="1" hangingPunct="1"/>
            <a:r>
              <a:rPr lang="en-US" altLang="en-US">
                <a:latin typeface="Century Gothic" panose="020B0502020202020204" pitchFamily="34" charset="0"/>
              </a:rPr>
              <a:t> </a:t>
            </a:r>
          </a:p>
          <a:p>
            <a:pPr algn="r" eaLnBrk="1" hangingPunct="1">
              <a:spcBef>
                <a:spcPts val="100"/>
              </a:spcBef>
            </a:pPr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eaLnBrk="1" hangingPunct="1">
              <a:spcBef>
                <a:spcPts val="100"/>
              </a:spcBef>
            </a:pPr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1FA909-D4E9-49D4-8FC8-83A80084F404}"/>
              </a:ext>
            </a:extLst>
          </p:cNvPr>
          <p:cNvGraphicFramePr>
            <a:graphicFrameLocks noGrp="1"/>
          </p:cNvGraphicFramePr>
          <p:nvPr/>
        </p:nvGraphicFramePr>
        <p:xfrm>
          <a:off x="769938" y="5888038"/>
          <a:ext cx="6080124" cy="1292988"/>
        </p:xfrm>
        <a:graphic>
          <a:graphicData uri="http://schemas.openxmlformats.org/drawingml/2006/table">
            <a:tbl>
              <a:tblPr/>
              <a:tblGrid>
                <a:gridCol w="607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S(A)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X(B)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U(A)	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U(B)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304D76-6410-43DA-9744-E391EC25AC25}"/>
              </a:ext>
            </a:extLst>
          </p:cNvPr>
          <p:cNvSpPr txBox="1"/>
          <p:nvPr/>
        </p:nvSpPr>
        <p:spPr>
          <a:xfrm>
            <a:off x="917575" y="1384300"/>
            <a:ext cx="8162925" cy="3317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2400" spc="-20" dirty="0">
                <a:latin typeface="Calibri"/>
                <a:cs typeface="Calibri"/>
              </a:rPr>
              <a:t>Two-phase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conversions:</a:t>
            </a:r>
            <a:endParaRPr sz="2400" dirty="0">
              <a:latin typeface="Calibri"/>
              <a:cs typeface="Calibri"/>
            </a:endParaRPr>
          </a:p>
          <a:p>
            <a:pPr marL="710565" indent="-356870" fontAlgn="auto">
              <a:spcBef>
                <a:spcPts val="0"/>
              </a:spcBef>
              <a:spcAft>
                <a:spcPts val="0"/>
              </a:spcAft>
              <a:buFontTx/>
              <a:buChar char="–"/>
              <a:tabLst>
                <a:tab pos="710565" algn="l"/>
                <a:tab pos="711200" algn="l"/>
              </a:tabLst>
              <a:defRPr/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0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acquire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lock-S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item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0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acquire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lock-X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item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0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lock-S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lock-X </a:t>
            </a:r>
            <a:r>
              <a:rPr sz="2400" spc="-10" dirty="0">
                <a:latin typeface="Calibri"/>
                <a:cs typeface="Calibri"/>
              </a:rPr>
              <a:t>(upgrade)</a:t>
            </a:r>
            <a:endParaRPr sz="2400" dirty="0">
              <a:latin typeface="Calibri"/>
              <a:cs typeface="Calibri"/>
            </a:endParaRPr>
          </a:p>
          <a:p>
            <a:pPr marL="710565" indent="-356870" fontAlgn="auto">
              <a:spcBef>
                <a:spcPts val="0"/>
              </a:spcBef>
              <a:spcAft>
                <a:spcPts val="0"/>
              </a:spcAft>
              <a:buFontTx/>
              <a:buChar char="–"/>
              <a:tabLst>
                <a:tab pos="710565" algn="l"/>
                <a:tab pos="71120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Second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5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release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lock-S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0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release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lock-X</a:t>
            </a:r>
            <a:endParaRPr sz="2400" dirty="0">
              <a:latin typeface="Calibri"/>
              <a:cs typeface="Calibri"/>
            </a:endParaRPr>
          </a:p>
          <a:p>
            <a:pPr marL="577215" lvl="1" indent="-107950" fontAlgn="auto">
              <a:spcBef>
                <a:spcPts val="0"/>
              </a:spcBef>
              <a:spcAft>
                <a:spcPts val="0"/>
              </a:spcAft>
              <a:buSzPct val="95833"/>
              <a:buFont typeface="Arial MT"/>
              <a:buChar char="•"/>
              <a:tabLst>
                <a:tab pos="577850" algn="l"/>
                <a:tab pos="4524375" algn="l"/>
              </a:tabLst>
              <a:defRPr/>
            </a:pP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lock-X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lock-S	</a:t>
            </a:r>
            <a:r>
              <a:rPr sz="2400" spc="-10" dirty="0">
                <a:latin typeface="Calibri"/>
                <a:cs typeface="Calibri"/>
              </a:rPr>
              <a:t>(downgrade)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2771" name="object 3">
            <a:extLst>
              <a:ext uri="{FF2B5EF4-FFF2-40B4-BE49-F238E27FC236}">
                <a16:creationId xmlns:a16="http://schemas.microsoft.com/office/drawing/2014/main" id="{F0CE5769-FF0D-4649-828A-E397E609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630238"/>
            <a:ext cx="5076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30375D9-7583-4503-A3E7-7FC962B8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object 2">
            <a:extLst>
              <a:ext uri="{FF2B5EF4-FFF2-40B4-BE49-F238E27FC236}">
                <a16:creationId xmlns:a16="http://schemas.microsoft.com/office/drawing/2014/main" id="{0B133C67-55B5-4E93-A018-11A5F095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870200"/>
            <a:ext cx="110886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object 3">
            <a:extLst>
              <a:ext uri="{FF2B5EF4-FFF2-40B4-BE49-F238E27FC236}">
                <a16:creationId xmlns:a16="http://schemas.microsoft.com/office/drawing/2014/main" id="{E90EDF6E-FE00-41BB-A668-731E80B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0"/>
            <a:ext cx="33274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object 4">
            <a:extLst>
              <a:ext uri="{FF2B5EF4-FFF2-40B4-BE49-F238E27FC236}">
                <a16:creationId xmlns:a16="http://schemas.microsoft.com/office/drawing/2014/main" id="{7A45C72C-2A81-44EB-A386-30E9017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4195763"/>
            <a:ext cx="2935288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04DF8698-F263-4B98-94BA-B068C00D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object 2">
            <a:extLst>
              <a:ext uri="{FF2B5EF4-FFF2-40B4-BE49-F238E27FC236}">
                <a16:creationId xmlns:a16="http://schemas.microsoft.com/office/drawing/2014/main" id="{910E9C9C-E2E9-4EF3-9807-B468FC21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173288"/>
            <a:ext cx="88788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object 4">
            <a:extLst>
              <a:ext uri="{FF2B5EF4-FFF2-40B4-BE49-F238E27FC236}">
                <a16:creationId xmlns:a16="http://schemas.microsoft.com/office/drawing/2014/main" id="{A0B74261-7D07-48FC-A9DA-AB57C5ED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468688"/>
            <a:ext cx="117078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132FDA2-B3EE-4539-8839-D98DABB2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object 2">
            <a:extLst>
              <a:ext uri="{FF2B5EF4-FFF2-40B4-BE49-F238E27FC236}">
                <a16:creationId xmlns:a16="http://schemas.microsoft.com/office/drawing/2014/main" id="{2A583B33-8204-49F5-83FD-0ABDB98B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01638"/>
            <a:ext cx="962818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object 3">
            <a:extLst>
              <a:ext uri="{FF2B5EF4-FFF2-40B4-BE49-F238E27FC236}">
                <a16:creationId xmlns:a16="http://schemas.microsoft.com/office/drawing/2014/main" id="{70E336AB-6B03-4F61-9588-82A68D76C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1609725"/>
            <a:ext cx="88519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Another method for finding the serializability  order</a:t>
            </a:r>
          </a:p>
          <a:p>
            <a:pPr eaLnBrk="1" hangingPunct="1">
              <a:buFont typeface="Arial MT"/>
              <a:buChar char="•"/>
            </a:pPr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The protocol manages concurrent execution  such that the time-stamps determine the  serializability</a:t>
            </a:r>
          </a:p>
          <a:p>
            <a:pPr eaLnBrk="1" hangingPunct="1">
              <a:buFont typeface="Arial MT"/>
              <a:buChar char="•"/>
            </a:pPr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 time stamp is assigned by the database  system before the transaction starts  execution.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7AD1687-E054-4359-AD08-556752C5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2">
            <a:extLst>
              <a:ext uri="{FF2B5EF4-FFF2-40B4-BE49-F238E27FC236}">
                <a16:creationId xmlns:a16="http://schemas.microsoft.com/office/drawing/2014/main" id="{F314DC2B-AA03-4E26-B5F0-E635016B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4583113"/>
            <a:ext cx="88788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38100" eaLnBrk="0" hangingPunct="0"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If an old transaction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has time-stamp TS(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),  a new transaction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is assigned time-stamp  TS(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 such that TS(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 &lt;TS(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35843" name="object 3">
            <a:extLst>
              <a:ext uri="{FF2B5EF4-FFF2-40B4-BE49-F238E27FC236}">
                <a16:creationId xmlns:a16="http://schemas.microsoft.com/office/drawing/2014/main" id="{589E0698-49B0-4570-A364-5956B2AC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0"/>
            <a:ext cx="24511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4" name="object 4">
            <a:extLst>
              <a:ext uri="{FF2B5EF4-FFF2-40B4-BE49-F238E27FC236}">
                <a16:creationId xmlns:a16="http://schemas.microsoft.com/office/drawing/2014/main" id="{53BE6AA5-321A-4B0B-98CD-022D894E229D}"/>
              </a:ext>
            </a:extLst>
          </p:cNvPr>
          <p:cNvGrpSpPr>
            <a:grpSpLocks/>
          </p:cNvGrpSpPr>
          <p:nvPr/>
        </p:nvGrpSpPr>
        <p:grpSpPr bwMode="auto">
          <a:xfrm>
            <a:off x="711200" y="304800"/>
            <a:ext cx="11480800" cy="4048125"/>
            <a:chOff x="533400" y="304800"/>
            <a:chExt cx="8610600" cy="4048125"/>
          </a:xfrm>
        </p:grpSpPr>
        <p:pic>
          <p:nvPicPr>
            <p:cNvPr id="35847" name="object 5">
              <a:extLst>
                <a:ext uri="{FF2B5EF4-FFF2-40B4-BE49-F238E27FC236}">
                  <a16:creationId xmlns:a16="http://schemas.microsoft.com/office/drawing/2014/main" id="{0B24B0F7-2638-4751-8CFC-AB24B410E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04800"/>
              <a:ext cx="8610599" cy="4047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8" name="object 6">
              <a:extLst>
                <a:ext uri="{FF2B5EF4-FFF2-40B4-BE49-F238E27FC236}">
                  <a16:creationId xmlns:a16="http://schemas.microsoft.com/office/drawing/2014/main" id="{00BCE4A6-7DF9-4ABE-B99F-407A6958E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27" y="2528316"/>
              <a:ext cx="617220" cy="454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object 7">
              <a:extLst>
                <a:ext uri="{FF2B5EF4-FFF2-40B4-BE49-F238E27FC236}">
                  <a16:creationId xmlns:a16="http://schemas.microsoft.com/office/drawing/2014/main" id="{1AFC3910-98FA-47D5-A923-32256A52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983" y="2343911"/>
              <a:ext cx="813816" cy="594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object 8">
              <a:extLst>
                <a:ext uri="{FF2B5EF4-FFF2-40B4-BE49-F238E27FC236}">
                  <a16:creationId xmlns:a16="http://schemas.microsoft.com/office/drawing/2014/main" id="{3AFB9757-43A4-4C98-8938-F5A9003E6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391" y="2025395"/>
              <a:ext cx="1056132" cy="77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845" name="object 9">
            <a:extLst>
              <a:ext uri="{FF2B5EF4-FFF2-40B4-BE49-F238E27FC236}">
                <a16:creationId xmlns:a16="http://schemas.microsoft.com/office/drawing/2014/main" id="{B0FEE035-0E9D-48E9-B2CD-0589C165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68313"/>
            <a:ext cx="5364163" cy="1951037"/>
          </a:xfrm>
        </p:spPr>
        <p:txBody>
          <a:bodyPr lIns="0" tIns="12065" rIns="0" bIns="0">
            <a:spAutoFit/>
          </a:bodyPr>
          <a:lstStyle/>
          <a:p>
            <a:pPr marL="92075" indent="-80963" eaLnBrk="1" hangingPunct="1">
              <a:spcBef>
                <a:spcPts val="100"/>
              </a:spcBef>
            </a:pPr>
            <a:r>
              <a:rPr lang="en-US" altLang="en-US">
                <a:solidFill>
                  <a:srgbClr val="000000"/>
                </a:solidFill>
              </a:rPr>
              <a:t>Assume transactions comes  in the order T1.T2,T3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83A5297-3D6C-40E7-B032-688902AB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0AE5F7E1-5CC9-488E-9BE3-921E5CFF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TIME STAMP ORDERING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7C6D-B211-4786-A145-1815D8CDE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8" y="1911350"/>
            <a:ext cx="3957637" cy="419576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dirty="0"/>
              <a:t>Unique value is assigned to each transaction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dirty="0"/>
              <a:t>Tells the order (when they enter into the system)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dirty="0"/>
              <a:t>Read-TS(RTS): Last (Latest) transaction number which performed READ operation successfully.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dirty="0"/>
              <a:t>Write-TS(WTS) : Last (latest) transaction number which performed WRITE operation successfully.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dirty="0">
                <a:solidFill>
                  <a:srgbClr val="FF0000"/>
                </a:solidFill>
              </a:rPr>
              <a:t>ALWAYS WHICH TRANSACTION COMES FIRST WOULD COMPLETE FIRST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484A6B-B45B-406D-A4C2-FB2742055C8F}"/>
              </a:ext>
            </a:extLst>
          </p:cNvPr>
          <p:cNvGraphicFramePr>
            <a:graphicFrameLocks noGrp="1"/>
          </p:cNvGraphicFramePr>
          <p:nvPr/>
        </p:nvGraphicFramePr>
        <p:xfrm>
          <a:off x="6407150" y="1758950"/>
          <a:ext cx="3162300" cy="1241425"/>
        </p:xfrm>
        <a:graphic>
          <a:graphicData uri="http://schemas.openxmlformats.org/drawingml/2006/table">
            <a:tbl>
              <a:tblPr/>
              <a:tblGrid>
                <a:gridCol w="1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100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200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T3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Older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Younger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Youngest</a:t>
                      </a: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3CEBB1-9B33-4A2E-B3C7-134F12CA28BF}"/>
              </a:ext>
            </a:extLst>
          </p:cNvPr>
          <p:cNvGraphicFramePr>
            <a:graphicFrameLocks noGrp="1"/>
          </p:cNvGraphicFramePr>
          <p:nvPr/>
        </p:nvGraphicFramePr>
        <p:xfrm>
          <a:off x="5889625" y="3543300"/>
          <a:ext cx="2460624" cy="1262064"/>
        </p:xfrm>
        <a:graphic>
          <a:graphicData uri="http://schemas.openxmlformats.org/drawingml/2006/table">
            <a:tbl>
              <a:tblPr/>
              <a:tblGrid>
                <a:gridCol w="82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T1 100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T2 200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T3 300</a:t>
                      </a: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C819AF-6420-4FA5-A25C-1263757BCDBA}"/>
              </a:ext>
            </a:extLst>
          </p:cNvPr>
          <p:cNvGraphicFramePr>
            <a:graphicFrameLocks noGrp="1"/>
          </p:cNvGraphicFramePr>
          <p:nvPr/>
        </p:nvGraphicFramePr>
        <p:xfrm>
          <a:off x="8696325" y="3622675"/>
          <a:ext cx="2460624" cy="1262064"/>
        </p:xfrm>
        <a:graphic>
          <a:graphicData uri="http://schemas.openxmlformats.org/drawingml/2006/table">
            <a:tbl>
              <a:tblPr/>
              <a:tblGrid>
                <a:gridCol w="82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T1 100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T2 200</a:t>
                      </a: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Calibri"/>
                          <a:ea typeface="Calibri"/>
                          <a:cs typeface="Times New Roman"/>
                        </a:rPr>
                        <a:t>T3 300</a:t>
                      </a: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D6F6FA09-6139-47B5-A878-7C2F84C5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 Know what is RTS and WTS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6EC91-F258-4931-9302-38D21A407D8D}"/>
              </a:ext>
            </a:extLst>
          </p:cNvPr>
          <p:cNvGraphicFramePr>
            <a:graphicFrameLocks noGrp="1"/>
          </p:cNvGraphicFramePr>
          <p:nvPr/>
        </p:nvGraphicFramePr>
        <p:xfrm>
          <a:off x="876300" y="2201863"/>
          <a:ext cx="3281364" cy="2103438"/>
        </p:xfrm>
        <a:graphic>
          <a:graphicData uri="http://schemas.openxmlformats.org/drawingml/2006/table">
            <a:tbl>
              <a:tblPr/>
              <a:tblGrid>
                <a:gridCol w="82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T1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T3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T4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object 2">
            <a:extLst>
              <a:ext uri="{FF2B5EF4-FFF2-40B4-BE49-F238E27FC236}">
                <a16:creationId xmlns:a16="http://schemas.microsoft.com/office/drawing/2014/main" id="{DFF7A752-A270-4926-8749-5E2B0980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914400"/>
            <a:ext cx="33528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619F639-9442-449A-ACD5-CC4A81E20FBA}"/>
              </a:ext>
            </a:extLst>
          </p:cNvPr>
          <p:cNvSpPr txBox="1"/>
          <p:nvPr/>
        </p:nvSpPr>
        <p:spPr>
          <a:xfrm>
            <a:off x="511175" y="315913"/>
            <a:ext cx="9747250" cy="3011487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implementing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simple</a:t>
            </a:r>
            <a:r>
              <a:rPr sz="28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750">
              <a:latin typeface="Calibri"/>
              <a:cs typeface="Calibri"/>
            </a:endParaRPr>
          </a:p>
          <a:p>
            <a:pPr marL="216535" indent="-204470" fontAlgn="auto">
              <a:spcBef>
                <a:spcPts val="5"/>
              </a:spcBef>
              <a:spcAft>
                <a:spcPts val="0"/>
              </a:spcAft>
              <a:buFont typeface="Arial MT"/>
              <a:buChar char="•"/>
              <a:tabLst>
                <a:tab pos="21717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value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clock.</a:t>
            </a:r>
            <a:endParaRPr sz="2800">
              <a:latin typeface="Calibri"/>
              <a:cs typeface="Calibri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 typeface="Arial MT"/>
              <a:buChar char="•"/>
              <a:defRPr/>
            </a:pPr>
            <a:endParaRPr sz="2750">
              <a:latin typeface="Calibri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800" spc="-10" dirty="0">
                <a:latin typeface="Calibri"/>
                <a:cs typeface="Calibri"/>
              </a:rPr>
              <a:t>OR</a:t>
            </a:r>
            <a:endParaRPr sz="2800">
              <a:latin typeface="Calibri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750">
              <a:latin typeface="Calibri"/>
              <a:cs typeface="Calibri"/>
            </a:endParaRPr>
          </a:p>
          <a:p>
            <a:pPr marL="137160" indent="-125095" fontAlgn="auto">
              <a:spcBef>
                <a:spcPts val="0"/>
              </a:spcBef>
              <a:spcAft>
                <a:spcPts val="0"/>
              </a:spcAft>
              <a:buFont typeface="Arial MT"/>
              <a:buChar char="•"/>
              <a:tabLst>
                <a:tab pos="137795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logical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counter.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8916" name="object 4">
            <a:extLst>
              <a:ext uri="{FF2B5EF4-FFF2-40B4-BE49-F238E27FC236}">
                <a16:creationId xmlns:a16="http://schemas.microsoft.com/office/drawing/2014/main" id="{87863BBF-B038-41F0-85BB-8D0E9FE9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722438"/>
            <a:ext cx="18796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object 5">
            <a:extLst>
              <a:ext uri="{FF2B5EF4-FFF2-40B4-BE49-F238E27FC236}">
                <a16:creationId xmlns:a16="http://schemas.microsoft.com/office/drawing/2014/main" id="{8858819B-93BE-4284-B428-930FCBEA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12192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4DD9A57B-2009-4BB8-804E-38C2BE21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>
            <a:extLst>
              <a:ext uri="{FF2B5EF4-FFF2-40B4-BE49-F238E27FC236}">
                <a16:creationId xmlns:a16="http://schemas.microsoft.com/office/drawing/2014/main" id="{FC848F22-464E-4145-B644-14F7FC74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775" y="392113"/>
            <a:ext cx="8716963" cy="1951037"/>
          </a:xfrm>
        </p:spPr>
        <p:txBody>
          <a:bodyPr lIns="0" tIns="12065" rIns="0" bIns="0">
            <a:spAutoFit/>
          </a:bodyPr>
          <a:lstStyle/>
          <a:p>
            <a:pPr marL="12700" eaLnBrk="1" hangingPunct="1">
              <a:spcBef>
                <a:spcPts val="100"/>
              </a:spcBef>
              <a:tabLst>
                <a:tab pos="3397250" algn="l"/>
              </a:tabLst>
            </a:pPr>
            <a:r>
              <a:rPr lang="en-US" altLang="en-US">
                <a:solidFill>
                  <a:schemeClr val="tx1"/>
                </a:solidFill>
              </a:rPr>
              <a:t>The time-stamps determine the serializability  order , i.e. ensure that Ti appears before Tj.</a:t>
            </a:r>
          </a:p>
        </p:txBody>
      </p:sp>
      <p:pic>
        <p:nvPicPr>
          <p:cNvPr id="39939" name="object 3">
            <a:extLst>
              <a:ext uri="{FF2B5EF4-FFF2-40B4-BE49-F238E27FC236}">
                <a16:creationId xmlns:a16="http://schemas.microsoft.com/office/drawing/2014/main" id="{CF55D000-6A54-4516-ADBD-18F8ED9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20431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object 4">
            <a:extLst>
              <a:ext uri="{FF2B5EF4-FFF2-40B4-BE49-F238E27FC236}">
                <a16:creationId xmlns:a16="http://schemas.microsoft.com/office/drawing/2014/main" id="{1804E031-071F-4ED5-9811-0067E2401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320925"/>
            <a:ext cx="9572625" cy="395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91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650"/>
              </a:spcBef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maintains for each data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two timestamp values</a:t>
            </a: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eaLnBrk="1" hangingPunct="1">
              <a:spcBef>
                <a:spcPts val="350"/>
              </a:spcBef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ts val="1213"/>
              </a:spcBef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is the largest time-stamp of any transaction that  executed </a:t>
            </a: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) successfully.</a:t>
            </a:r>
          </a:p>
          <a:p>
            <a:pPr eaLnBrk="1" hangingPunct="1"/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is the largest time-stamp of any transaction that  executed </a:t>
            </a: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) successfully</a:t>
            </a:r>
          </a:p>
        </p:txBody>
      </p:sp>
      <p:pic>
        <p:nvPicPr>
          <p:cNvPr id="39941" name="object 5">
            <a:extLst>
              <a:ext uri="{FF2B5EF4-FFF2-40B4-BE49-F238E27FC236}">
                <a16:creationId xmlns:a16="http://schemas.microsoft.com/office/drawing/2014/main" id="{B9FBE44F-955E-48E6-BD0A-12BAC417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3049588"/>
            <a:ext cx="49228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object 6">
            <a:extLst>
              <a:ext uri="{FF2B5EF4-FFF2-40B4-BE49-F238E27FC236}">
                <a16:creationId xmlns:a16="http://schemas.microsoft.com/office/drawing/2014/main" id="{C1511732-206F-4DE6-B2CA-1BEDE4F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4649788"/>
            <a:ext cx="46799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B7196041-268D-4852-AE68-ABECFA8D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object 2">
            <a:extLst>
              <a:ext uri="{FF2B5EF4-FFF2-40B4-BE49-F238E27FC236}">
                <a16:creationId xmlns:a16="http://schemas.microsoft.com/office/drawing/2014/main" id="{1DC6D629-ADD2-4324-82C1-BA5E2E9D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401638"/>
            <a:ext cx="10618787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object 3">
            <a:extLst>
              <a:ext uri="{FF2B5EF4-FFF2-40B4-BE49-F238E27FC236}">
                <a16:creationId xmlns:a16="http://schemas.microsoft.com/office/drawing/2014/main" id="{BE32DD96-B691-4D7A-BEE7-9E45285DA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1457325"/>
            <a:ext cx="10336213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  <a:tab pos="16684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The timestamp ordering protocol ensures that any  conflicting	</a:t>
            </a:r>
            <a:r>
              <a:rPr lang="en-US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operations are executed in  timestamp order</a:t>
            </a:r>
          </a:p>
          <a:p>
            <a:pPr eaLnBrk="1" hangingPunct="1">
              <a:buFont typeface="Arial MT"/>
              <a:buChar char="•"/>
            </a:pPr>
            <a:endParaRPr lang="en-US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SzPct val="96000"/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The protocol operates as follows.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48D55AE-0FF6-4D30-9E23-DD907369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C8BF52-BD70-4D6E-9E93-4CB4FC9250F5}"/>
              </a:ext>
            </a:extLst>
          </p:cNvPr>
          <p:cNvSpPr txBox="1"/>
          <p:nvPr/>
        </p:nvSpPr>
        <p:spPr>
          <a:xfrm>
            <a:off x="442913" y="3194050"/>
            <a:ext cx="7613650" cy="221773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635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10" dirty="0">
                <a:latin typeface="Calibri"/>
                <a:cs typeface="Calibri"/>
              </a:rPr>
              <a:t>Suppose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transaction</a:t>
            </a:r>
            <a:r>
              <a:rPr sz="2800" spc="10" dirty="0">
                <a:latin typeface="Calibri"/>
                <a:cs typeface="Calibri"/>
              </a:rPr>
              <a:t> T</a:t>
            </a:r>
            <a:r>
              <a:rPr sz="2775" spc="15" baseline="-21021" dirty="0">
                <a:latin typeface="Calibri"/>
                <a:cs typeface="Calibri"/>
              </a:rPr>
              <a:t>i</a:t>
            </a:r>
            <a:r>
              <a:rPr sz="2775" spc="307" baseline="-2102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issues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a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read</a:t>
            </a:r>
            <a:r>
              <a:rPr sz="2800" spc="-10">
                <a:latin typeface="Calibri"/>
                <a:cs typeface="Calibri"/>
              </a:rPr>
              <a:t>(</a:t>
            </a:r>
            <a:r>
              <a:rPr lang="en-US" sz="2800" i="1" spc="-10" dirty="0">
                <a:latin typeface="Calibri"/>
                <a:cs typeface="Calibri"/>
              </a:rPr>
              <a:t>A</a:t>
            </a:r>
            <a:r>
              <a:rPr sz="2800" spc="-10">
                <a:latin typeface="Calibri"/>
                <a:cs typeface="Calibri"/>
              </a:rPr>
              <a:t>)</a:t>
            </a:r>
            <a:r>
              <a:rPr lang="en-US" sz="2800" spc="-10" dirty="0">
                <a:latin typeface="Calibri"/>
                <a:cs typeface="Calibri"/>
              </a:rPr>
              <a:t> operation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800" spc="-10" dirty="0">
                <a:latin typeface="Calibri"/>
                <a:cs typeface="Calibri"/>
              </a:rPr>
              <a:t>If WTS(A) &gt; TS(Ti),Rollback Ti.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800" spc="-10" dirty="0">
                <a:latin typeface="Calibri"/>
                <a:cs typeface="Calibri"/>
              </a:rPr>
              <a:t>Otherwise execute R(A) operation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800" spc="-10" dirty="0">
                <a:latin typeface="Calibri"/>
                <a:cs typeface="Calibri"/>
              </a:rPr>
              <a:t>Set RTS(A) = Max{RTS(A),TS(Ti)}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endParaRPr sz="2800" dirty="0">
              <a:latin typeface="Calibri"/>
              <a:cs typeface="Calibri"/>
            </a:endParaRPr>
          </a:p>
        </p:txBody>
      </p:sp>
      <p:pic>
        <p:nvPicPr>
          <p:cNvPr id="41987" name="object 3">
            <a:extLst>
              <a:ext uri="{FF2B5EF4-FFF2-40B4-BE49-F238E27FC236}">
                <a16:creationId xmlns:a16="http://schemas.microsoft.com/office/drawing/2014/main" id="{BA75FD8F-5C53-474B-BAEA-B5E3693F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33400"/>
            <a:ext cx="335280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object 4">
            <a:extLst>
              <a:ext uri="{FF2B5EF4-FFF2-40B4-BE49-F238E27FC236}">
                <a16:creationId xmlns:a16="http://schemas.microsoft.com/office/drawing/2014/main" id="{C723412E-C63B-4B0A-A5FB-7EDE19F9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1DA2861-EFF3-4AED-8C24-5CA37ADC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object 3">
            <a:extLst>
              <a:ext uri="{FF2B5EF4-FFF2-40B4-BE49-F238E27FC236}">
                <a16:creationId xmlns:a16="http://schemas.microsoft.com/office/drawing/2014/main" id="{8A8C1D19-9DF4-4853-9AD8-2283923A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0"/>
            <a:ext cx="35560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object 4">
            <a:extLst>
              <a:ext uri="{FF2B5EF4-FFF2-40B4-BE49-F238E27FC236}">
                <a16:creationId xmlns:a16="http://schemas.microsoft.com/office/drawing/2014/main" id="{821BA565-A21E-474E-98CF-2C439EBB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2968625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object 5">
            <a:extLst>
              <a:ext uri="{FF2B5EF4-FFF2-40B4-BE49-F238E27FC236}">
                <a16:creationId xmlns:a16="http://schemas.microsoft.com/office/drawing/2014/main" id="{22A259FA-15FD-4D2D-B9DD-3541180CE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3232150"/>
            <a:ext cx="832326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482600" indent="-4572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39800" indent="-4572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Suppose a transaction Ti issues a write(A) operation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If RTS(A)&gt;TS(Ti) then Rollback Ti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If WTS(A)&gt;TS(Ti) then Rollback Ti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Otherwise execute Write(A) Operation</a:t>
            </a:r>
          </a:p>
          <a:p>
            <a:pPr lvl="1" eaLnBrk="1" hangingPunct="1">
              <a:spcBef>
                <a:spcPts val="100"/>
              </a:spcBef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Set WTS(A)=TS(Ti)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D740C49D-B58D-4326-B48C-786237BD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Conditions ------Conflict Pairs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745EFC88-2031-485D-8CAE-E486C86D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638"/>
            <a:ext cx="3122612" cy="4195762"/>
          </a:xfrm>
        </p:spPr>
        <p:txBody>
          <a:bodyPr/>
          <a:lstStyle/>
          <a:p>
            <a:pPr eaLnBrk="1" hangingPunct="1"/>
            <a:r>
              <a:rPr lang="en-US" altLang="en-US"/>
              <a:t>Rollback T1</a:t>
            </a:r>
          </a:p>
          <a:p>
            <a:pPr eaLnBrk="1" hangingPunct="1"/>
            <a:r>
              <a:rPr lang="en-US" altLang="en-US"/>
              <a:t>Rollback T2</a:t>
            </a:r>
          </a:p>
          <a:p>
            <a:pPr eaLnBrk="1" hangingPunct="1"/>
            <a:r>
              <a:rPr lang="en-US" altLang="en-US"/>
              <a:t>Rollback T2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4B54C2-79F3-409F-87BA-1EED7E0B722E}"/>
              </a:ext>
            </a:extLst>
          </p:cNvPr>
          <p:cNvGraphicFramePr>
            <a:graphicFrameLocks noGrp="1"/>
          </p:cNvGraphicFramePr>
          <p:nvPr/>
        </p:nvGraphicFramePr>
        <p:xfrm>
          <a:off x="4092575" y="2222500"/>
          <a:ext cx="1641474" cy="3226054"/>
        </p:xfrm>
        <a:graphic>
          <a:graphicData uri="http://schemas.openxmlformats.org/drawingml/2006/table">
            <a:tbl>
              <a:tblPr/>
              <a:tblGrid>
                <a:gridCol w="820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T1 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1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607" marR="686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45BA7E-40AF-4DF3-A70C-79D64A231145}"/>
              </a:ext>
            </a:extLst>
          </p:cNvPr>
          <p:cNvGraphicFramePr>
            <a:graphicFrameLocks noGrp="1"/>
          </p:cNvGraphicFramePr>
          <p:nvPr/>
        </p:nvGraphicFramePr>
        <p:xfrm>
          <a:off x="6284913" y="2205038"/>
          <a:ext cx="1928812" cy="3154361"/>
        </p:xfrm>
        <a:graphic>
          <a:graphicData uri="http://schemas.openxmlformats.org/drawingml/2006/table">
            <a:tbl>
              <a:tblPr/>
              <a:tblGrid>
                <a:gridCol w="96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T1 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Commit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.****</a:t>
                      </a:r>
                    </a:p>
                  </a:txBody>
                  <a:tcPr marL="68564" marR="685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023DBC-11A4-4D62-A10B-318CCA4051A3}"/>
              </a:ext>
            </a:extLst>
          </p:cNvPr>
          <p:cNvGraphicFramePr>
            <a:graphicFrameLocks noGrp="1"/>
          </p:cNvGraphicFramePr>
          <p:nvPr/>
        </p:nvGraphicFramePr>
        <p:xfrm>
          <a:off x="8791575" y="2068513"/>
          <a:ext cx="1835150" cy="3154361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T1 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T2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Commit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.****</a:t>
                      </a:r>
                    </a:p>
                  </a:txBody>
                  <a:tcPr marL="68598" marR="685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object 2">
            <a:extLst>
              <a:ext uri="{FF2B5EF4-FFF2-40B4-BE49-F238E27FC236}">
                <a16:creationId xmlns:a16="http://schemas.microsoft.com/office/drawing/2014/main" id="{936BDD82-D30E-4836-A49D-BA409635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725488"/>
            <a:ext cx="88788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object 5">
            <a:extLst>
              <a:ext uri="{FF2B5EF4-FFF2-40B4-BE49-F238E27FC236}">
                <a16:creationId xmlns:a16="http://schemas.microsoft.com/office/drawing/2014/main" id="{07D6D58E-D2C8-4834-A55F-78AC22CB3EA3}"/>
              </a:ext>
            </a:extLst>
          </p:cNvPr>
          <p:cNvGrpSpPr>
            <a:grpSpLocks/>
          </p:cNvGrpSpPr>
          <p:nvPr/>
        </p:nvGrpSpPr>
        <p:grpSpPr bwMode="auto">
          <a:xfrm>
            <a:off x="682625" y="2044700"/>
            <a:ext cx="3027363" cy="484188"/>
            <a:chOff x="511937" y="2044700"/>
            <a:chExt cx="2270125" cy="484505"/>
          </a:xfrm>
        </p:grpSpPr>
        <p:pic>
          <p:nvPicPr>
            <p:cNvPr id="8206" name="object 6">
              <a:extLst>
                <a:ext uri="{FF2B5EF4-FFF2-40B4-BE49-F238E27FC236}">
                  <a16:creationId xmlns:a16="http://schemas.microsoft.com/office/drawing/2014/main" id="{A65E0AED-B0AC-46BD-B5E1-5353E0A5B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71" y="2050033"/>
              <a:ext cx="2259076" cy="47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7" name="object 7">
              <a:extLst>
                <a:ext uri="{FF2B5EF4-FFF2-40B4-BE49-F238E27FC236}">
                  <a16:creationId xmlns:a16="http://schemas.microsoft.com/office/drawing/2014/main" id="{E074CCC1-2C86-4CD3-AE43-FCC7739F0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084" y="2417063"/>
              <a:ext cx="105409" cy="10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8" name="object 8">
              <a:extLst>
                <a:ext uri="{FF2B5EF4-FFF2-40B4-BE49-F238E27FC236}">
                  <a16:creationId xmlns:a16="http://schemas.microsoft.com/office/drawing/2014/main" id="{C592C50B-6D84-400D-92FA-945B54326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68" y="2417063"/>
              <a:ext cx="105409" cy="10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object 9">
              <a:extLst>
                <a:ext uri="{FF2B5EF4-FFF2-40B4-BE49-F238E27FC236}">
                  <a16:creationId xmlns:a16="http://schemas.microsoft.com/office/drawing/2014/main" id="{F01AD96C-E626-4DBF-BE24-4F49F7AB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24" y="2248281"/>
              <a:ext cx="157340" cy="21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0" name="object 10">
              <a:extLst>
                <a:ext uri="{FF2B5EF4-FFF2-40B4-BE49-F238E27FC236}">
                  <a16:creationId xmlns:a16="http://schemas.microsoft.com/office/drawing/2014/main" id="{371F8742-82B3-402F-A8A8-C997D149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71" y="2050033"/>
              <a:ext cx="2259330" cy="474345"/>
            </a:xfrm>
            <a:custGeom>
              <a:avLst/>
              <a:gdLst>
                <a:gd name="T0" fmla="*/ 0 w 2259330"/>
                <a:gd name="T1" fmla="*/ 0 h 474344"/>
                <a:gd name="T2" fmla="*/ 2259330 w 2259330"/>
                <a:gd name="T3" fmla="*/ 474344 h 474344"/>
              </a:gdLst>
              <a:ahLst/>
              <a:cxnLst/>
              <a:rect l="T0" t="T1" r="T2" b="T3"/>
              <a:pathLst>
                <a:path w="2259330" h="474344">
                  <a:moveTo>
                    <a:pt x="785622" y="137287"/>
                  </a:moveTo>
                  <a:lnTo>
                    <a:pt x="828548" y="143255"/>
                  </a:lnTo>
                  <a:lnTo>
                    <a:pt x="836041" y="145923"/>
                  </a:lnTo>
                  <a:lnTo>
                    <a:pt x="843534" y="148589"/>
                  </a:lnTo>
                  <a:lnTo>
                    <a:pt x="868680" y="163702"/>
                  </a:lnTo>
                  <a:lnTo>
                    <a:pt x="871093" y="166115"/>
                  </a:lnTo>
                  <a:lnTo>
                    <a:pt x="872870" y="168275"/>
                  </a:lnTo>
                  <a:lnTo>
                    <a:pt x="873887" y="169925"/>
                  </a:lnTo>
                  <a:lnTo>
                    <a:pt x="874903" y="171576"/>
                  </a:lnTo>
                  <a:lnTo>
                    <a:pt x="875665" y="173736"/>
                  </a:lnTo>
                  <a:lnTo>
                    <a:pt x="876173" y="176402"/>
                  </a:lnTo>
                  <a:lnTo>
                    <a:pt x="876807" y="179069"/>
                  </a:lnTo>
                  <a:lnTo>
                    <a:pt x="877188" y="182371"/>
                  </a:lnTo>
                  <a:lnTo>
                    <a:pt x="877569" y="186308"/>
                  </a:lnTo>
                  <a:lnTo>
                    <a:pt x="877824" y="190245"/>
                  </a:lnTo>
                  <a:lnTo>
                    <a:pt x="878078" y="194944"/>
                  </a:lnTo>
                  <a:lnTo>
                    <a:pt x="878078" y="200532"/>
                  </a:lnTo>
                  <a:lnTo>
                    <a:pt x="869569" y="235712"/>
                  </a:lnTo>
                  <a:lnTo>
                    <a:pt x="866013" y="235712"/>
                  </a:lnTo>
                  <a:lnTo>
                    <a:pt x="862203" y="235712"/>
                  </a:lnTo>
                  <a:lnTo>
                    <a:pt x="858138" y="234187"/>
                  </a:lnTo>
                  <a:lnTo>
                    <a:pt x="853948" y="231012"/>
                  </a:lnTo>
                  <a:lnTo>
                    <a:pt x="849630" y="227837"/>
                  </a:lnTo>
                  <a:lnTo>
                    <a:pt x="844676" y="224408"/>
                  </a:lnTo>
                  <a:lnTo>
                    <a:pt x="838835" y="220599"/>
                  </a:lnTo>
                  <a:lnTo>
                    <a:pt x="833119" y="216788"/>
                  </a:lnTo>
                  <a:lnTo>
                    <a:pt x="789305" y="205612"/>
                  </a:lnTo>
                  <a:lnTo>
                    <a:pt x="773873" y="207186"/>
                  </a:lnTo>
                  <a:lnTo>
                    <a:pt x="739076" y="230886"/>
                  </a:lnTo>
                  <a:lnTo>
                    <a:pt x="722753" y="282053"/>
                  </a:lnTo>
                  <a:lnTo>
                    <a:pt x="721664" y="305053"/>
                  </a:lnTo>
                  <a:lnTo>
                    <a:pt x="721936" y="316720"/>
                  </a:lnTo>
                  <a:lnTo>
                    <a:pt x="728449" y="356383"/>
                  </a:lnTo>
                  <a:lnTo>
                    <a:pt x="748534" y="389191"/>
                  </a:lnTo>
                  <a:lnTo>
                    <a:pt x="790321" y="403098"/>
                  </a:lnTo>
                  <a:lnTo>
                    <a:pt x="798701" y="402784"/>
                  </a:lnTo>
                  <a:lnTo>
                    <a:pt x="835913" y="390651"/>
                  </a:lnTo>
                  <a:lnTo>
                    <a:pt x="842263" y="386333"/>
                  </a:lnTo>
                  <a:lnTo>
                    <a:pt x="848487" y="382142"/>
                  </a:lnTo>
                  <a:lnTo>
                    <a:pt x="853694" y="378332"/>
                  </a:lnTo>
                  <a:lnTo>
                    <a:pt x="858012" y="374776"/>
                  </a:lnTo>
                  <a:lnTo>
                    <a:pt x="862203" y="371348"/>
                  </a:lnTo>
                  <a:lnTo>
                    <a:pt x="865759" y="369696"/>
                  </a:lnTo>
                  <a:lnTo>
                    <a:pt x="868680" y="369696"/>
                  </a:lnTo>
                  <a:lnTo>
                    <a:pt x="870712" y="369696"/>
                  </a:lnTo>
                  <a:lnTo>
                    <a:pt x="872363" y="370204"/>
                  </a:lnTo>
                  <a:lnTo>
                    <a:pt x="873632" y="371348"/>
                  </a:lnTo>
                  <a:lnTo>
                    <a:pt x="875030" y="372490"/>
                  </a:lnTo>
                  <a:lnTo>
                    <a:pt x="876045" y="374523"/>
                  </a:lnTo>
                  <a:lnTo>
                    <a:pt x="876807" y="377570"/>
                  </a:lnTo>
                  <a:lnTo>
                    <a:pt x="877697" y="380491"/>
                  </a:lnTo>
                  <a:lnTo>
                    <a:pt x="878205" y="384428"/>
                  </a:lnTo>
                  <a:lnTo>
                    <a:pt x="878713" y="389127"/>
                  </a:lnTo>
                  <a:lnTo>
                    <a:pt x="879220" y="393700"/>
                  </a:lnTo>
                  <a:lnTo>
                    <a:pt x="879348" y="399795"/>
                  </a:lnTo>
                  <a:lnTo>
                    <a:pt x="879348" y="407162"/>
                  </a:lnTo>
                  <a:lnTo>
                    <a:pt x="879348" y="413003"/>
                  </a:lnTo>
                  <a:lnTo>
                    <a:pt x="879220" y="417829"/>
                  </a:lnTo>
                  <a:lnTo>
                    <a:pt x="878840" y="421766"/>
                  </a:lnTo>
                  <a:lnTo>
                    <a:pt x="878586" y="425576"/>
                  </a:lnTo>
                  <a:lnTo>
                    <a:pt x="875538" y="438150"/>
                  </a:lnTo>
                  <a:lnTo>
                    <a:pt x="874776" y="439800"/>
                  </a:lnTo>
                  <a:lnTo>
                    <a:pt x="872998" y="441960"/>
                  </a:lnTo>
                  <a:lnTo>
                    <a:pt x="870331" y="444500"/>
                  </a:lnTo>
                  <a:lnTo>
                    <a:pt x="867663" y="447039"/>
                  </a:lnTo>
                  <a:lnTo>
                    <a:pt x="828184" y="465824"/>
                  </a:lnTo>
                  <a:lnTo>
                    <a:pt x="785268" y="473289"/>
                  </a:lnTo>
                  <a:lnTo>
                    <a:pt x="777621" y="473455"/>
                  </a:lnTo>
                  <a:lnTo>
                    <a:pt x="760863" y="472789"/>
                  </a:lnTo>
                  <a:lnTo>
                    <a:pt x="716470" y="462788"/>
                  </a:lnTo>
                  <a:lnTo>
                    <a:pt x="681341" y="440874"/>
                  </a:lnTo>
                  <a:lnTo>
                    <a:pt x="655901" y="407892"/>
                  </a:lnTo>
                  <a:lnTo>
                    <a:pt x="640447" y="364386"/>
                  </a:lnTo>
                  <a:lnTo>
                    <a:pt x="635266" y="311023"/>
                  </a:lnTo>
                  <a:lnTo>
                    <a:pt x="635966" y="289381"/>
                  </a:lnTo>
                  <a:lnTo>
                    <a:pt x="641572" y="250622"/>
                  </a:lnTo>
                  <a:lnTo>
                    <a:pt x="659920" y="203644"/>
                  </a:lnTo>
                  <a:lnTo>
                    <a:pt x="688300" y="169398"/>
                  </a:lnTo>
                  <a:lnTo>
                    <a:pt x="725347" y="147574"/>
                  </a:lnTo>
                  <a:lnTo>
                    <a:pt x="769562" y="137929"/>
                  </a:lnTo>
                  <a:lnTo>
                    <a:pt x="785622" y="137287"/>
                  </a:lnTo>
                  <a:close/>
                </a:path>
                <a:path w="2259330" h="474344">
                  <a:moveTo>
                    <a:pt x="1368425" y="136905"/>
                  </a:moveTo>
                  <a:lnTo>
                    <a:pt x="1412494" y="141986"/>
                  </a:lnTo>
                  <a:lnTo>
                    <a:pt x="1437767" y="150494"/>
                  </a:lnTo>
                  <a:lnTo>
                    <a:pt x="1442720" y="152780"/>
                  </a:lnTo>
                  <a:lnTo>
                    <a:pt x="1452753" y="161543"/>
                  </a:lnTo>
                  <a:lnTo>
                    <a:pt x="1453769" y="163194"/>
                  </a:lnTo>
                  <a:lnTo>
                    <a:pt x="1454404" y="165226"/>
                  </a:lnTo>
                  <a:lnTo>
                    <a:pt x="1454785" y="167512"/>
                  </a:lnTo>
                  <a:lnTo>
                    <a:pt x="1455293" y="169925"/>
                  </a:lnTo>
                  <a:lnTo>
                    <a:pt x="1455674" y="172846"/>
                  </a:lnTo>
                  <a:lnTo>
                    <a:pt x="1456055" y="176275"/>
                  </a:lnTo>
                  <a:lnTo>
                    <a:pt x="1456309" y="179704"/>
                  </a:lnTo>
                  <a:lnTo>
                    <a:pt x="1456563" y="184023"/>
                  </a:lnTo>
                  <a:lnTo>
                    <a:pt x="1456563" y="189102"/>
                  </a:lnTo>
                  <a:lnTo>
                    <a:pt x="1456563" y="195199"/>
                  </a:lnTo>
                  <a:lnTo>
                    <a:pt x="1454277" y="212978"/>
                  </a:lnTo>
                  <a:lnTo>
                    <a:pt x="1453515" y="215137"/>
                  </a:lnTo>
                  <a:lnTo>
                    <a:pt x="1452499" y="216662"/>
                  </a:lnTo>
                  <a:lnTo>
                    <a:pt x="1451102" y="217424"/>
                  </a:lnTo>
                  <a:lnTo>
                    <a:pt x="1449832" y="218186"/>
                  </a:lnTo>
                  <a:lnTo>
                    <a:pt x="1448181" y="218566"/>
                  </a:lnTo>
                  <a:lnTo>
                    <a:pt x="1446403" y="218566"/>
                  </a:lnTo>
                  <a:lnTo>
                    <a:pt x="1444498" y="218566"/>
                  </a:lnTo>
                  <a:lnTo>
                    <a:pt x="1441323" y="217424"/>
                  </a:lnTo>
                  <a:lnTo>
                    <a:pt x="1437132" y="215137"/>
                  </a:lnTo>
                  <a:lnTo>
                    <a:pt x="1432814" y="212725"/>
                  </a:lnTo>
                  <a:lnTo>
                    <a:pt x="1427480" y="210312"/>
                  </a:lnTo>
                  <a:lnTo>
                    <a:pt x="1385601" y="197389"/>
                  </a:lnTo>
                  <a:lnTo>
                    <a:pt x="1370457" y="196468"/>
                  </a:lnTo>
                  <a:lnTo>
                    <a:pt x="1362837" y="196468"/>
                  </a:lnTo>
                  <a:lnTo>
                    <a:pt x="1356233" y="197357"/>
                  </a:lnTo>
                  <a:lnTo>
                    <a:pt x="1350645" y="198881"/>
                  </a:lnTo>
                  <a:lnTo>
                    <a:pt x="1345057" y="200405"/>
                  </a:lnTo>
                  <a:lnTo>
                    <a:pt x="1340485" y="202691"/>
                  </a:lnTo>
                  <a:lnTo>
                    <a:pt x="1336929" y="205612"/>
                  </a:lnTo>
                  <a:lnTo>
                    <a:pt x="1333373" y="208406"/>
                  </a:lnTo>
                  <a:lnTo>
                    <a:pt x="1330706" y="211836"/>
                  </a:lnTo>
                  <a:lnTo>
                    <a:pt x="1328928" y="215773"/>
                  </a:lnTo>
                  <a:lnTo>
                    <a:pt x="1327150" y="219710"/>
                  </a:lnTo>
                  <a:lnTo>
                    <a:pt x="1326261" y="223900"/>
                  </a:lnTo>
                  <a:lnTo>
                    <a:pt x="1326261" y="228345"/>
                  </a:lnTo>
                  <a:lnTo>
                    <a:pt x="1326261" y="235203"/>
                  </a:lnTo>
                  <a:lnTo>
                    <a:pt x="1354709" y="260812"/>
                  </a:lnTo>
                  <a:lnTo>
                    <a:pt x="1379595" y="270579"/>
                  </a:lnTo>
                  <a:lnTo>
                    <a:pt x="1386252" y="273065"/>
                  </a:lnTo>
                  <a:lnTo>
                    <a:pt x="1426591" y="291338"/>
                  </a:lnTo>
                  <a:lnTo>
                    <a:pt x="1459515" y="321151"/>
                  </a:lnTo>
                  <a:lnTo>
                    <a:pt x="1472815" y="360475"/>
                  </a:lnTo>
                  <a:lnTo>
                    <a:pt x="1473200" y="370331"/>
                  </a:lnTo>
                  <a:lnTo>
                    <a:pt x="1472604" y="382641"/>
                  </a:lnTo>
                  <a:lnTo>
                    <a:pt x="1458414" y="424475"/>
                  </a:lnTo>
                  <a:lnTo>
                    <a:pt x="1427660" y="453820"/>
                  </a:lnTo>
                  <a:lnTo>
                    <a:pt x="1383438" y="470140"/>
                  </a:lnTo>
                  <a:lnTo>
                    <a:pt x="1344041" y="473837"/>
                  </a:lnTo>
                  <a:lnTo>
                    <a:pt x="1335754" y="473672"/>
                  </a:lnTo>
                  <a:lnTo>
                    <a:pt x="1297574" y="468455"/>
                  </a:lnTo>
                  <a:lnTo>
                    <a:pt x="1264666" y="457073"/>
                  </a:lnTo>
                  <a:lnTo>
                    <a:pt x="1259205" y="454405"/>
                  </a:lnTo>
                  <a:lnTo>
                    <a:pt x="1255395" y="451865"/>
                  </a:lnTo>
                  <a:lnTo>
                    <a:pt x="1252855" y="449452"/>
                  </a:lnTo>
                  <a:lnTo>
                    <a:pt x="1250442" y="447166"/>
                  </a:lnTo>
                  <a:lnTo>
                    <a:pt x="1248537" y="443483"/>
                  </a:lnTo>
                  <a:lnTo>
                    <a:pt x="1247267" y="438403"/>
                  </a:lnTo>
                  <a:lnTo>
                    <a:pt x="1245870" y="433450"/>
                  </a:lnTo>
                  <a:lnTo>
                    <a:pt x="1245235" y="425957"/>
                  </a:lnTo>
                  <a:lnTo>
                    <a:pt x="1245235" y="416178"/>
                  </a:lnTo>
                  <a:lnTo>
                    <a:pt x="1245235" y="409701"/>
                  </a:lnTo>
                  <a:lnTo>
                    <a:pt x="1245362" y="404494"/>
                  </a:lnTo>
                  <a:lnTo>
                    <a:pt x="1245870" y="400685"/>
                  </a:lnTo>
                  <a:lnTo>
                    <a:pt x="1246378" y="396748"/>
                  </a:lnTo>
                  <a:lnTo>
                    <a:pt x="1247013" y="393573"/>
                  </a:lnTo>
                  <a:lnTo>
                    <a:pt x="1247902" y="391287"/>
                  </a:lnTo>
                  <a:lnTo>
                    <a:pt x="1248791" y="388874"/>
                  </a:lnTo>
                  <a:lnTo>
                    <a:pt x="1249934" y="387350"/>
                  </a:lnTo>
                  <a:lnTo>
                    <a:pt x="1251204" y="386588"/>
                  </a:lnTo>
                  <a:lnTo>
                    <a:pt x="1252601" y="385825"/>
                  </a:lnTo>
                  <a:lnTo>
                    <a:pt x="1254252" y="385444"/>
                  </a:lnTo>
                  <a:lnTo>
                    <a:pt x="1256284" y="385444"/>
                  </a:lnTo>
                  <a:lnTo>
                    <a:pt x="1258697" y="385444"/>
                  </a:lnTo>
                  <a:lnTo>
                    <a:pt x="1262380" y="386841"/>
                  </a:lnTo>
                  <a:lnTo>
                    <a:pt x="1267079" y="389636"/>
                  </a:lnTo>
                  <a:lnTo>
                    <a:pt x="1271905" y="392302"/>
                  </a:lnTo>
                  <a:lnTo>
                    <a:pt x="1310005" y="408177"/>
                  </a:lnTo>
                  <a:lnTo>
                    <a:pt x="1342263" y="412495"/>
                  </a:lnTo>
                  <a:lnTo>
                    <a:pt x="1349883" y="412495"/>
                  </a:lnTo>
                  <a:lnTo>
                    <a:pt x="1377950" y="403478"/>
                  </a:lnTo>
                  <a:lnTo>
                    <a:pt x="1382268" y="400557"/>
                  </a:lnTo>
                  <a:lnTo>
                    <a:pt x="1385570" y="396875"/>
                  </a:lnTo>
                  <a:lnTo>
                    <a:pt x="1387856" y="392429"/>
                  </a:lnTo>
                  <a:lnTo>
                    <a:pt x="1390142" y="387985"/>
                  </a:lnTo>
                  <a:lnTo>
                    <a:pt x="1391158" y="382777"/>
                  </a:lnTo>
                  <a:lnTo>
                    <a:pt x="1391158" y="377063"/>
                  </a:lnTo>
                  <a:lnTo>
                    <a:pt x="1391158" y="370331"/>
                  </a:lnTo>
                  <a:lnTo>
                    <a:pt x="1368552" y="347217"/>
                  </a:lnTo>
                  <a:lnTo>
                    <a:pt x="1361821" y="343662"/>
                  </a:lnTo>
                  <a:lnTo>
                    <a:pt x="1354074" y="340232"/>
                  </a:lnTo>
                  <a:lnTo>
                    <a:pt x="1345438" y="337185"/>
                  </a:lnTo>
                  <a:lnTo>
                    <a:pt x="1338988" y="334754"/>
                  </a:lnTo>
                  <a:lnTo>
                    <a:pt x="1299108" y="317287"/>
                  </a:lnTo>
                  <a:lnTo>
                    <a:pt x="1264610" y="290038"/>
                  </a:lnTo>
                  <a:lnTo>
                    <a:pt x="1248425" y="253301"/>
                  </a:lnTo>
                  <a:lnTo>
                    <a:pt x="1246886" y="233679"/>
                  </a:lnTo>
                  <a:lnTo>
                    <a:pt x="1247409" y="223206"/>
                  </a:lnTo>
                  <a:lnTo>
                    <a:pt x="1259913" y="185687"/>
                  </a:lnTo>
                  <a:lnTo>
                    <a:pt x="1287658" y="157678"/>
                  </a:lnTo>
                  <a:lnTo>
                    <a:pt x="1329348" y="140870"/>
                  </a:lnTo>
                  <a:lnTo>
                    <a:pt x="1354685" y="137354"/>
                  </a:lnTo>
                  <a:lnTo>
                    <a:pt x="1368425" y="136905"/>
                  </a:lnTo>
                  <a:close/>
                </a:path>
                <a:path w="2259330" h="474344">
                  <a:moveTo>
                    <a:pt x="430212" y="136905"/>
                  </a:moveTo>
                  <a:lnTo>
                    <a:pt x="484454" y="143067"/>
                  </a:lnTo>
                  <a:lnTo>
                    <a:pt x="526775" y="161258"/>
                  </a:lnTo>
                  <a:lnTo>
                    <a:pt x="557589" y="190946"/>
                  </a:lnTo>
                  <a:lnTo>
                    <a:pt x="577215" y="231648"/>
                  </a:lnTo>
                  <a:lnTo>
                    <a:pt x="586001" y="282975"/>
                  </a:lnTo>
                  <a:lnTo>
                    <a:pt x="586587" y="302387"/>
                  </a:lnTo>
                  <a:lnTo>
                    <a:pt x="585959" y="321030"/>
                  </a:lnTo>
                  <a:lnTo>
                    <a:pt x="576541" y="371982"/>
                  </a:lnTo>
                  <a:lnTo>
                    <a:pt x="555637" y="414309"/>
                  </a:lnTo>
                  <a:lnTo>
                    <a:pt x="523047" y="446420"/>
                  </a:lnTo>
                  <a:lnTo>
                    <a:pt x="478780" y="466818"/>
                  </a:lnTo>
                  <a:lnTo>
                    <a:pt x="422833" y="473837"/>
                  </a:lnTo>
                  <a:lnTo>
                    <a:pt x="403562" y="473146"/>
                  </a:lnTo>
                  <a:lnTo>
                    <a:pt x="353517" y="462788"/>
                  </a:lnTo>
                  <a:lnTo>
                    <a:pt x="314971" y="440535"/>
                  </a:lnTo>
                  <a:lnTo>
                    <a:pt x="287718" y="407114"/>
                  </a:lnTo>
                  <a:lnTo>
                    <a:pt x="271730" y="362755"/>
                  </a:lnTo>
                  <a:lnTo>
                    <a:pt x="266458" y="308355"/>
                  </a:lnTo>
                  <a:lnTo>
                    <a:pt x="267096" y="289690"/>
                  </a:lnTo>
                  <a:lnTo>
                    <a:pt x="276669" y="238505"/>
                  </a:lnTo>
                  <a:lnTo>
                    <a:pt x="297734" y="196161"/>
                  </a:lnTo>
                  <a:lnTo>
                    <a:pt x="330290" y="164290"/>
                  </a:lnTo>
                  <a:lnTo>
                    <a:pt x="374357" y="143924"/>
                  </a:lnTo>
                  <a:lnTo>
                    <a:pt x="430212" y="136905"/>
                  </a:lnTo>
                  <a:close/>
                </a:path>
                <a:path w="2259330" h="474344">
                  <a:moveTo>
                    <a:pt x="44208" y="30733"/>
                  </a:moveTo>
                  <a:lnTo>
                    <a:pt x="52908" y="30733"/>
                  </a:lnTo>
                  <a:lnTo>
                    <a:pt x="60058" y="31114"/>
                  </a:lnTo>
                  <a:lnTo>
                    <a:pt x="65633" y="31750"/>
                  </a:lnTo>
                  <a:lnTo>
                    <a:pt x="71221" y="32385"/>
                  </a:lnTo>
                  <a:lnTo>
                    <a:pt x="86233" y="38862"/>
                  </a:lnTo>
                  <a:lnTo>
                    <a:pt x="87680" y="40639"/>
                  </a:lnTo>
                  <a:lnTo>
                    <a:pt x="88404" y="42544"/>
                  </a:lnTo>
                  <a:lnTo>
                    <a:pt x="88404" y="44830"/>
                  </a:lnTo>
                  <a:lnTo>
                    <a:pt x="88404" y="393445"/>
                  </a:lnTo>
                  <a:lnTo>
                    <a:pt x="224701" y="393445"/>
                  </a:lnTo>
                  <a:lnTo>
                    <a:pt x="226923" y="393445"/>
                  </a:lnTo>
                  <a:lnTo>
                    <a:pt x="228879" y="394080"/>
                  </a:lnTo>
                  <a:lnTo>
                    <a:pt x="237248" y="412368"/>
                  </a:lnTo>
                  <a:lnTo>
                    <a:pt x="237807" y="416940"/>
                  </a:lnTo>
                  <a:lnTo>
                    <a:pt x="238086" y="422528"/>
                  </a:lnTo>
                  <a:lnTo>
                    <a:pt x="238086" y="429260"/>
                  </a:lnTo>
                  <a:lnTo>
                    <a:pt x="238086" y="435990"/>
                  </a:lnTo>
                  <a:lnTo>
                    <a:pt x="237807" y="441578"/>
                  </a:lnTo>
                  <a:lnTo>
                    <a:pt x="237248" y="446150"/>
                  </a:lnTo>
                  <a:lnTo>
                    <a:pt x="236702" y="450723"/>
                  </a:lnTo>
                  <a:lnTo>
                    <a:pt x="230555" y="464057"/>
                  </a:lnTo>
                  <a:lnTo>
                    <a:pt x="228879" y="465454"/>
                  </a:lnTo>
                  <a:lnTo>
                    <a:pt x="226923" y="466089"/>
                  </a:lnTo>
                  <a:lnTo>
                    <a:pt x="224701" y="466089"/>
                  </a:lnTo>
                  <a:lnTo>
                    <a:pt x="26123" y="466089"/>
                  </a:lnTo>
                  <a:lnTo>
                    <a:pt x="18757" y="466089"/>
                  </a:lnTo>
                  <a:lnTo>
                    <a:pt x="12560" y="463930"/>
                  </a:lnTo>
                  <a:lnTo>
                    <a:pt x="7543" y="459613"/>
                  </a:lnTo>
                  <a:lnTo>
                    <a:pt x="2514" y="455167"/>
                  </a:lnTo>
                  <a:lnTo>
                    <a:pt x="0" y="448055"/>
                  </a:lnTo>
                  <a:lnTo>
                    <a:pt x="0" y="438276"/>
                  </a:lnTo>
                  <a:lnTo>
                    <a:pt x="0" y="44830"/>
                  </a:lnTo>
                  <a:lnTo>
                    <a:pt x="0" y="42544"/>
                  </a:lnTo>
                  <a:lnTo>
                    <a:pt x="723" y="40639"/>
                  </a:lnTo>
                  <a:lnTo>
                    <a:pt x="2184" y="38862"/>
                  </a:lnTo>
                  <a:lnTo>
                    <a:pt x="3632" y="36956"/>
                  </a:lnTo>
                  <a:lnTo>
                    <a:pt x="6032" y="35560"/>
                  </a:lnTo>
                  <a:lnTo>
                    <a:pt x="9385" y="34416"/>
                  </a:lnTo>
                  <a:lnTo>
                    <a:pt x="12725" y="33274"/>
                  </a:lnTo>
                  <a:lnTo>
                    <a:pt x="17246" y="32385"/>
                  </a:lnTo>
                  <a:lnTo>
                    <a:pt x="22936" y="31750"/>
                  </a:lnTo>
                  <a:lnTo>
                    <a:pt x="28638" y="31114"/>
                  </a:lnTo>
                  <a:lnTo>
                    <a:pt x="35725" y="30733"/>
                  </a:lnTo>
                  <a:lnTo>
                    <a:pt x="44208" y="30733"/>
                  </a:lnTo>
                  <a:close/>
                </a:path>
                <a:path w="2259330" h="474344">
                  <a:moveTo>
                    <a:pt x="2110740" y="2666"/>
                  </a:moveTo>
                  <a:lnTo>
                    <a:pt x="2163568" y="8721"/>
                  </a:lnTo>
                  <a:lnTo>
                    <a:pt x="2203926" y="26320"/>
                  </a:lnTo>
                  <a:lnTo>
                    <a:pt x="2232763" y="52369"/>
                  </a:lnTo>
                  <a:lnTo>
                    <a:pt x="2254361" y="97035"/>
                  </a:lnTo>
                  <a:lnTo>
                    <a:pt x="2259076" y="135254"/>
                  </a:lnTo>
                  <a:lnTo>
                    <a:pt x="2258577" y="148637"/>
                  </a:lnTo>
                  <a:lnTo>
                    <a:pt x="2246820" y="195454"/>
                  </a:lnTo>
                  <a:lnTo>
                    <a:pt x="2221605" y="230630"/>
                  </a:lnTo>
                  <a:lnTo>
                    <a:pt x="2184697" y="253200"/>
                  </a:lnTo>
                  <a:lnTo>
                    <a:pt x="2150872" y="261112"/>
                  </a:lnTo>
                  <a:lnTo>
                    <a:pt x="2148205" y="326389"/>
                  </a:lnTo>
                  <a:lnTo>
                    <a:pt x="2112010" y="338454"/>
                  </a:lnTo>
                  <a:lnTo>
                    <a:pt x="2104644" y="338454"/>
                  </a:lnTo>
                  <a:lnTo>
                    <a:pt x="2098421" y="338327"/>
                  </a:lnTo>
                  <a:lnTo>
                    <a:pt x="2093468" y="337946"/>
                  </a:lnTo>
                  <a:lnTo>
                    <a:pt x="2088388" y="337692"/>
                  </a:lnTo>
                  <a:lnTo>
                    <a:pt x="2069846" y="247395"/>
                  </a:lnTo>
                  <a:lnTo>
                    <a:pt x="2069592" y="240283"/>
                  </a:lnTo>
                  <a:lnTo>
                    <a:pt x="2069973" y="234441"/>
                  </a:lnTo>
                  <a:lnTo>
                    <a:pt x="2084578" y="213740"/>
                  </a:lnTo>
                  <a:lnTo>
                    <a:pt x="2088134" y="212725"/>
                  </a:lnTo>
                  <a:lnTo>
                    <a:pt x="2092325" y="212216"/>
                  </a:lnTo>
                  <a:lnTo>
                    <a:pt x="2097278" y="212216"/>
                  </a:lnTo>
                  <a:lnTo>
                    <a:pt x="2101977" y="212216"/>
                  </a:lnTo>
                  <a:lnTo>
                    <a:pt x="2144395" y="199977"/>
                  </a:lnTo>
                  <a:lnTo>
                    <a:pt x="2167778" y="162939"/>
                  </a:lnTo>
                  <a:lnTo>
                    <a:pt x="2169922" y="142239"/>
                  </a:lnTo>
                  <a:lnTo>
                    <a:pt x="2169638" y="134403"/>
                  </a:lnTo>
                  <a:lnTo>
                    <a:pt x="2156047" y="94755"/>
                  </a:lnTo>
                  <a:lnTo>
                    <a:pt x="2121386" y="72542"/>
                  </a:lnTo>
                  <a:lnTo>
                    <a:pt x="2096008" y="69595"/>
                  </a:lnTo>
                  <a:lnTo>
                    <a:pt x="2087695" y="69808"/>
                  </a:lnTo>
                  <a:lnTo>
                    <a:pt x="2049653" y="77596"/>
                  </a:lnTo>
                  <a:lnTo>
                    <a:pt x="2027809" y="87756"/>
                  </a:lnTo>
                  <a:lnTo>
                    <a:pt x="2023618" y="89915"/>
                  </a:lnTo>
                  <a:lnTo>
                    <a:pt x="2020443" y="91058"/>
                  </a:lnTo>
                  <a:lnTo>
                    <a:pt x="2018284" y="91058"/>
                  </a:lnTo>
                  <a:lnTo>
                    <a:pt x="2016760" y="91058"/>
                  </a:lnTo>
                  <a:lnTo>
                    <a:pt x="2015236" y="90550"/>
                  </a:lnTo>
                  <a:lnTo>
                    <a:pt x="2013966" y="89535"/>
                  </a:lnTo>
                  <a:lnTo>
                    <a:pt x="2012569" y="88518"/>
                  </a:lnTo>
                  <a:lnTo>
                    <a:pt x="2008378" y="72643"/>
                  </a:lnTo>
                  <a:lnTo>
                    <a:pt x="2007870" y="67690"/>
                  </a:lnTo>
                  <a:lnTo>
                    <a:pt x="2007489" y="61467"/>
                  </a:lnTo>
                  <a:lnTo>
                    <a:pt x="2007489" y="53848"/>
                  </a:lnTo>
                  <a:lnTo>
                    <a:pt x="2007489" y="46100"/>
                  </a:lnTo>
                  <a:lnTo>
                    <a:pt x="2039366" y="14477"/>
                  </a:lnTo>
                  <a:lnTo>
                    <a:pt x="2077212" y="5333"/>
                  </a:lnTo>
                  <a:lnTo>
                    <a:pt x="2102072" y="2833"/>
                  </a:lnTo>
                  <a:lnTo>
                    <a:pt x="2110740" y="2666"/>
                  </a:lnTo>
                  <a:close/>
                </a:path>
                <a:path w="2259330" h="474344">
                  <a:moveTo>
                    <a:pt x="1792224" y="2666"/>
                  </a:moveTo>
                  <a:lnTo>
                    <a:pt x="1845052" y="8721"/>
                  </a:lnTo>
                  <a:lnTo>
                    <a:pt x="1885410" y="26320"/>
                  </a:lnTo>
                  <a:lnTo>
                    <a:pt x="1914247" y="52369"/>
                  </a:lnTo>
                  <a:lnTo>
                    <a:pt x="1935845" y="97035"/>
                  </a:lnTo>
                  <a:lnTo>
                    <a:pt x="1940560" y="135254"/>
                  </a:lnTo>
                  <a:lnTo>
                    <a:pt x="1940061" y="148637"/>
                  </a:lnTo>
                  <a:lnTo>
                    <a:pt x="1928304" y="195454"/>
                  </a:lnTo>
                  <a:lnTo>
                    <a:pt x="1903089" y="230630"/>
                  </a:lnTo>
                  <a:lnTo>
                    <a:pt x="1866181" y="253200"/>
                  </a:lnTo>
                  <a:lnTo>
                    <a:pt x="1832356" y="261112"/>
                  </a:lnTo>
                  <a:lnTo>
                    <a:pt x="1829689" y="326389"/>
                  </a:lnTo>
                  <a:lnTo>
                    <a:pt x="1793494" y="338454"/>
                  </a:lnTo>
                  <a:lnTo>
                    <a:pt x="1786128" y="338454"/>
                  </a:lnTo>
                  <a:lnTo>
                    <a:pt x="1779905" y="338327"/>
                  </a:lnTo>
                  <a:lnTo>
                    <a:pt x="1774952" y="337946"/>
                  </a:lnTo>
                  <a:lnTo>
                    <a:pt x="1769872" y="337692"/>
                  </a:lnTo>
                  <a:lnTo>
                    <a:pt x="1765935" y="337057"/>
                  </a:lnTo>
                  <a:lnTo>
                    <a:pt x="1763014" y="336168"/>
                  </a:lnTo>
                  <a:lnTo>
                    <a:pt x="1760093" y="335279"/>
                  </a:lnTo>
                  <a:lnTo>
                    <a:pt x="1751330" y="247395"/>
                  </a:lnTo>
                  <a:lnTo>
                    <a:pt x="1751076" y="240283"/>
                  </a:lnTo>
                  <a:lnTo>
                    <a:pt x="1751457" y="234441"/>
                  </a:lnTo>
                  <a:lnTo>
                    <a:pt x="1752346" y="229996"/>
                  </a:lnTo>
                  <a:lnTo>
                    <a:pt x="1753235" y="225551"/>
                  </a:lnTo>
                  <a:lnTo>
                    <a:pt x="1766062" y="213740"/>
                  </a:lnTo>
                  <a:lnTo>
                    <a:pt x="1769618" y="212725"/>
                  </a:lnTo>
                  <a:lnTo>
                    <a:pt x="1773809" y="212216"/>
                  </a:lnTo>
                  <a:lnTo>
                    <a:pt x="1778762" y="212216"/>
                  </a:lnTo>
                  <a:lnTo>
                    <a:pt x="1783461" y="212216"/>
                  </a:lnTo>
                  <a:lnTo>
                    <a:pt x="1825879" y="199977"/>
                  </a:lnTo>
                  <a:lnTo>
                    <a:pt x="1849262" y="162939"/>
                  </a:lnTo>
                  <a:lnTo>
                    <a:pt x="1851406" y="142239"/>
                  </a:lnTo>
                  <a:lnTo>
                    <a:pt x="1851122" y="134403"/>
                  </a:lnTo>
                  <a:lnTo>
                    <a:pt x="1837531" y="94755"/>
                  </a:lnTo>
                  <a:lnTo>
                    <a:pt x="1802870" y="72542"/>
                  </a:lnTo>
                  <a:lnTo>
                    <a:pt x="1777492" y="69595"/>
                  </a:lnTo>
                  <a:lnTo>
                    <a:pt x="1769179" y="69808"/>
                  </a:lnTo>
                  <a:lnTo>
                    <a:pt x="1731137" y="77596"/>
                  </a:lnTo>
                  <a:lnTo>
                    <a:pt x="1709293" y="87756"/>
                  </a:lnTo>
                  <a:lnTo>
                    <a:pt x="1705102" y="89915"/>
                  </a:lnTo>
                  <a:lnTo>
                    <a:pt x="1701927" y="91058"/>
                  </a:lnTo>
                  <a:lnTo>
                    <a:pt x="1699768" y="91058"/>
                  </a:lnTo>
                  <a:lnTo>
                    <a:pt x="1698244" y="91058"/>
                  </a:lnTo>
                  <a:lnTo>
                    <a:pt x="1696720" y="90550"/>
                  </a:lnTo>
                  <a:lnTo>
                    <a:pt x="1695450" y="89535"/>
                  </a:lnTo>
                  <a:lnTo>
                    <a:pt x="1694053" y="88518"/>
                  </a:lnTo>
                  <a:lnTo>
                    <a:pt x="1688973" y="61467"/>
                  </a:lnTo>
                  <a:lnTo>
                    <a:pt x="1688973" y="53848"/>
                  </a:lnTo>
                  <a:lnTo>
                    <a:pt x="1688973" y="46100"/>
                  </a:lnTo>
                  <a:lnTo>
                    <a:pt x="1694434" y="28066"/>
                  </a:lnTo>
                  <a:lnTo>
                    <a:pt x="1696593" y="25907"/>
                  </a:lnTo>
                  <a:lnTo>
                    <a:pt x="1700911" y="23240"/>
                  </a:lnTo>
                  <a:lnTo>
                    <a:pt x="1707134" y="20192"/>
                  </a:lnTo>
                  <a:lnTo>
                    <a:pt x="1713357" y="17144"/>
                  </a:lnTo>
                  <a:lnTo>
                    <a:pt x="1750865" y="6738"/>
                  </a:lnTo>
                  <a:lnTo>
                    <a:pt x="1783556" y="2833"/>
                  </a:lnTo>
                  <a:lnTo>
                    <a:pt x="1792224" y="2666"/>
                  </a:lnTo>
                  <a:close/>
                </a:path>
                <a:path w="2259330" h="474344">
                  <a:moveTo>
                    <a:pt x="982091" y="0"/>
                  </a:moveTo>
                  <a:lnTo>
                    <a:pt x="990345" y="0"/>
                  </a:lnTo>
                  <a:lnTo>
                    <a:pt x="997076" y="253"/>
                  </a:lnTo>
                  <a:lnTo>
                    <a:pt x="1002538" y="1015"/>
                  </a:lnTo>
                  <a:lnTo>
                    <a:pt x="1007872" y="1650"/>
                  </a:lnTo>
                  <a:lnTo>
                    <a:pt x="1012190" y="2539"/>
                  </a:lnTo>
                  <a:lnTo>
                    <a:pt x="1015365" y="3810"/>
                  </a:lnTo>
                  <a:lnTo>
                    <a:pt x="1018667" y="5079"/>
                  </a:lnTo>
                  <a:lnTo>
                    <a:pt x="1020953" y="6603"/>
                  </a:lnTo>
                  <a:lnTo>
                    <a:pt x="1022223" y="8381"/>
                  </a:lnTo>
                  <a:lnTo>
                    <a:pt x="1023619" y="10160"/>
                  </a:lnTo>
                  <a:lnTo>
                    <a:pt x="1024255" y="12064"/>
                  </a:lnTo>
                  <a:lnTo>
                    <a:pt x="1024255" y="14350"/>
                  </a:lnTo>
                  <a:lnTo>
                    <a:pt x="1024255" y="276605"/>
                  </a:lnTo>
                  <a:lnTo>
                    <a:pt x="1112647" y="157733"/>
                  </a:lnTo>
                  <a:lnTo>
                    <a:pt x="1114425" y="154939"/>
                  </a:lnTo>
                  <a:lnTo>
                    <a:pt x="1116457" y="152653"/>
                  </a:lnTo>
                  <a:lnTo>
                    <a:pt x="1141222" y="143510"/>
                  </a:lnTo>
                  <a:lnTo>
                    <a:pt x="1146810" y="142875"/>
                  </a:lnTo>
                  <a:lnTo>
                    <a:pt x="1153668" y="142620"/>
                  </a:lnTo>
                  <a:lnTo>
                    <a:pt x="1162177" y="142620"/>
                  </a:lnTo>
                  <a:lnTo>
                    <a:pt x="1170432" y="142620"/>
                  </a:lnTo>
                  <a:lnTo>
                    <a:pt x="1177417" y="142875"/>
                  </a:lnTo>
                  <a:lnTo>
                    <a:pt x="1183132" y="143510"/>
                  </a:lnTo>
                  <a:lnTo>
                    <a:pt x="1188847" y="144017"/>
                  </a:lnTo>
                  <a:lnTo>
                    <a:pt x="1206119" y="153924"/>
                  </a:lnTo>
                  <a:lnTo>
                    <a:pt x="1206119" y="156337"/>
                  </a:lnTo>
                  <a:lnTo>
                    <a:pt x="1206119" y="159638"/>
                  </a:lnTo>
                  <a:lnTo>
                    <a:pt x="1205230" y="163321"/>
                  </a:lnTo>
                  <a:lnTo>
                    <a:pt x="1203579" y="167004"/>
                  </a:lnTo>
                  <a:lnTo>
                    <a:pt x="1201928" y="170814"/>
                  </a:lnTo>
                  <a:lnTo>
                    <a:pt x="1199388" y="174878"/>
                  </a:lnTo>
                  <a:lnTo>
                    <a:pt x="1196086" y="179069"/>
                  </a:lnTo>
                  <a:lnTo>
                    <a:pt x="1108583" y="278256"/>
                  </a:lnTo>
                  <a:lnTo>
                    <a:pt x="1209802" y="434593"/>
                  </a:lnTo>
                  <a:lnTo>
                    <a:pt x="1217422" y="452374"/>
                  </a:lnTo>
                  <a:lnTo>
                    <a:pt x="1217422" y="455040"/>
                  </a:lnTo>
                  <a:lnTo>
                    <a:pt x="1217422" y="457326"/>
                  </a:lnTo>
                  <a:lnTo>
                    <a:pt x="1208913" y="464946"/>
                  </a:lnTo>
                  <a:lnTo>
                    <a:pt x="1205738" y="465963"/>
                  </a:lnTo>
                  <a:lnTo>
                    <a:pt x="1201293" y="466725"/>
                  </a:lnTo>
                  <a:lnTo>
                    <a:pt x="1195705" y="467232"/>
                  </a:lnTo>
                  <a:lnTo>
                    <a:pt x="1190117" y="467867"/>
                  </a:lnTo>
                  <a:lnTo>
                    <a:pt x="1182878" y="468121"/>
                  </a:lnTo>
                  <a:lnTo>
                    <a:pt x="1173988" y="468121"/>
                  </a:lnTo>
                  <a:lnTo>
                    <a:pt x="1164717" y="468121"/>
                  </a:lnTo>
                  <a:lnTo>
                    <a:pt x="1137539" y="465200"/>
                  </a:lnTo>
                  <a:lnTo>
                    <a:pt x="1133856" y="464185"/>
                  </a:lnTo>
                  <a:lnTo>
                    <a:pt x="1131062" y="462914"/>
                  </a:lnTo>
                  <a:lnTo>
                    <a:pt x="1129030" y="461010"/>
                  </a:lnTo>
                  <a:lnTo>
                    <a:pt x="1126998" y="459231"/>
                  </a:lnTo>
                  <a:lnTo>
                    <a:pt x="1125220" y="456945"/>
                  </a:lnTo>
                  <a:lnTo>
                    <a:pt x="1123696" y="454025"/>
                  </a:lnTo>
                  <a:lnTo>
                    <a:pt x="1024255" y="296671"/>
                  </a:lnTo>
                  <a:lnTo>
                    <a:pt x="1024255" y="454660"/>
                  </a:lnTo>
                  <a:lnTo>
                    <a:pt x="1024255" y="456945"/>
                  </a:lnTo>
                  <a:lnTo>
                    <a:pt x="1023619" y="458850"/>
                  </a:lnTo>
                  <a:lnTo>
                    <a:pt x="1022223" y="460501"/>
                  </a:lnTo>
                  <a:lnTo>
                    <a:pt x="1020953" y="462279"/>
                  </a:lnTo>
                  <a:lnTo>
                    <a:pt x="1018667" y="463676"/>
                  </a:lnTo>
                  <a:lnTo>
                    <a:pt x="1015365" y="464692"/>
                  </a:lnTo>
                  <a:lnTo>
                    <a:pt x="1012190" y="465836"/>
                  </a:lnTo>
                  <a:lnTo>
                    <a:pt x="1007872" y="466725"/>
                  </a:lnTo>
                  <a:lnTo>
                    <a:pt x="1002538" y="467232"/>
                  </a:lnTo>
                  <a:lnTo>
                    <a:pt x="997076" y="467867"/>
                  </a:lnTo>
                  <a:lnTo>
                    <a:pt x="990345" y="468121"/>
                  </a:lnTo>
                  <a:lnTo>
                    <a:pt x="982091" y="468121"/>
                  </a:lnTo>
                  <a:lnTo>
                    <a:pt x="973836" y="468121"/>
                  </a:lnTo>
                  <a:lnTo>
                    <a:pt x="966978" y="467867"/>
                  </a:lnTo>
                  <a:lnTo>
                    <a:pt x="961644" y="467232"/>
                  </a:lnTo>
                  <a:lnTo>
                    <a:pt x="956310" y="466725"/>
                  </a:lnTo>
                  <a:lnTo>
                    <a:pt x="951992" y="465836"/>
                  </a:lnTo>
                  <a:lnTo>
                    <a:pt x="948690" y="464692"/>
                  </a:lnTo>
                  <a:lnTo>
                    <a:pt x="945515" y="463676"/>
                  </a:lnTo>
                  <a:lnTo>
                    <a:pt x="943229" y="462279"/>
                  </a:lnTo>
                  <a:lnTo>
                    <a:pt x="941832" y="460501"/>
                  </a:lnTo>
                  <a:lnTo>
                    <a:pt x="940562" y="458850"/>
                  </a:lnTo>
                  <a:lnTo>
                    <a:pt x="939800" y="456945"/>
                  </a:lnTo>
                  <a:lnTo>
                    <a:pt x="939800" y="454660"/>
                  </a:lnTo>
                  <a:lnTo>
                    <a:pt x="939800" y="14350"/>
                  </a:lnTo>
                  <a:lnTo>
                    <a:pt x="939800" y="12064"/>
                  </a:lnTo>
                  <a:lnTo>
                    <a:pt x="940562" y="10160"/>
                  </a:lnTo>
                  <a:lnTo>
                    <a:pt x="961644" y="1015"/>
                  </a:lnTo>
                  <a:lnTo>
                    <a:pt x="966978" y="253"/>
                  </a:lnTo>
                  <a:lnTo>
                    <a:pt x="973836" y="0"/>
                  </a:lnTo>
                  <a:lnTo>
                    <a:pt x="982091" y="0"/>
                  </a:lnTo>
                  <a:close/>
                </a:path>
              </a:pathLst>
            </a:custGeom>
            <a:noFill/>
            <a:ln w="10668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8196" name="object 11">
            <a:extLst>
              <a:ext uri="{FF2B5EF4-FFF2-40B4-BE49-F238E27FC236}">
                <a16:creationId xmlns:a16="http://schemas.microsoft.com/office/drawing/2014/main" id="{1482FBE6-535D-4A03-85C6-5DC036F4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963" y="1714500"/>
            <a:ext cx="7643812" cy="1951038"/>
          </a:xfrm>
        </p:spPr>
        <p:txBody>
          <a:bodyPr lIns="0" tIns="12065" rIns="0" bIns="0">
            <a:spAutoFit/>
          </a:bodyPr>
          <a:lstStyle/>
          <a:p>
            <a:pPr marL="12700" eaLnBrk="1" hangingPunct="1">
              <a:spcBef>
                <a:spcPts val="100"/>
              </a:spcBef>
            </a:pPr>
            <a:r>
              <a:rPr lang="en-US" altLang="en-US">
                <a:solidFill>
                  <a:srgbClr val="000000"/>
                </a:solidFill>
              </a:rPr>
              <a:t>lock is a mechanism to control  concurrent access to a data  item</a:t>
            </a:r>
          </a:p>
        </p:txBody>
      </p:sp>
      <p:pic>
        <p:nvPicPr>
          <p:cNvPr id="8197" name="object 12">
            <a:extLst>
              <a:ext uri="{FF2B5EF4-FFF2-40B4-BE49-F238E27FC236}">
                <a16:creationId xmlns:a16="http://schemas.microsoft.com/office/drawing/2014/main" id="{E16DEA83-24BE-44CA-9B82-F578669F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665538"/>
            <a:ext cx="280352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object 13">
            <a:extLst>
              <a:ext uri="{FF2B5EF4-FFF2-40B4-BE49-F238E27FC236}">
                <a16:creationId xmlns:a16="http://schemas.microsoft.com/office/drawing/2014/main" id="{1AD0FD5B-0CBC-4258-B531-F75DF364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4137025"/>
            <a:ext cx="15684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object 14">
            <a:extLst>
              <a:ext uri="{FF2B5EF4-FFF2-40B4-BE49-F238E27FC236}">
                <a16:creationId xmlns:a16="http://schemas.microsoft.com/office/drawing/2014/main" id="{CE21D1C6-3F98-4DE1-B738-FFCFC741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4706938"/>
            <a:ext cx="19589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0" name="object 15">
            <a:extLst>
              <a:ext uri="{FF2B5EF4-FFF2-40B4-BE49-F238E27FC236}">
                <a16:creationId xmlns:a16="http://schemas.microsoft.com/office/drawing/2014/main" id="{F64CEAA1-936F-4F12-8837-E5DE55C084FC}"/>
              </a:ext>
            </a:extLst>
          </p:cNvPr>
          <p:cNvGrpSpPr>
            <a:grpSpLocks/>
          </p:cNvGrpSpPr>
          <p:nvPr/>
        </p:nvGrpSpPr>
        <p:grpSpPr bwMode="auto">
          <a:xfrm>
            <a:off x="2509838" y="5086350"/>
            <a:ext cx="2295525" cy="844550"/>
            <a:chOff x="1882969" y="5086502"/>
            <a:chExt cx="1720850" cy="845185"/>
          </a:xfrm>
        </p:grpSpPr>
        <p:pic>
          <p:nvPicPr>
            <p:cNvPr id="8204" name="object 16">
              <a:extLst>
                <a:ext uri="{FF2B5EF4-FFF2-40B4-BE49-F238E27FC236}">
                  <a16:creationId xmlns:a16="http://schemas.microsoft.com/office/drawing/2014/main" id="{57735C79-AB70-4461-AA85-4157037BD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969" y="5086502"/>
              <a:ext cx="1720611" cy="844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5" name="object 17">
              <a:extLst>
                <a:ext uri="{FF2B5EF4-FFF2-40B4-BE49-F238E27FC236}">
                  <a16:creationId xmlns:a16="http://schemas.microsoft.com/office/drawing/2014/main" id="{8F1D579D-74FC-4D25-A414-98377905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508" y="5087111"/>
              <a:ext cx="1677035" cy="788670"/>
            </a:xfrm>
            <a:custGeom>
              <a:avLst/>
              <a:gdLst>
                <a:gd name="T0" fmla="*/ 0 w 1677035"/>
                <a:gd name="T1" fmla="*/ 0 h 788670"/>
                <a:gd name="T2" fmla="*/ 1677035 w 1677035"/>
                <a:gd name="T3" fmla="*/ 788670 h 788670"/>
              </a:gdLst>
              <a:ahLst/>
              <a:cxnLst/>
              <a:rect l="T0" t="T1" r="T2" b="T3"/>
              <a:pathLst>
                <a:path w="1677035" h="788670">
                  <a:moveTo>
                    <a:pt x="1572066" y="720144"/>
                  </a:moveTo>
                  <a:lnTo>
                    <a:pt x="1514475" y="752817"/>
                  </a:lnTo>
                  <a:lnTo>
                    <a:pt x="1508754" y="757779"/>
                  </a:lnTo>
                  <a:lnTo>
                    <a:pt x="1505473" y="764317"/>
                  </a:lnTo>
                  <a:lnTo>
                    <a:pt x="1504884" y="771598"/>
                  </a:lnTo>
                  <a:lnTo>
                    <a:pt x="1507236" y="778789"/>
                  </a:lnTo>
                  <a:lnTo>
                    <a:pt x="1512214" y="784496"/>
                  </a:lnTo>
                  <a:lnTo>
                    <a:pt x="1518777" y="787747"/>
                  </a:lnTo>
                  <a:lnTo>
                    <a:pt x="1526077" y="788310"/>
                  </a:lnTo>
                  <a:lnTo>
                    <a:pt x="1533270" y="785952"/>
                  </a:lnTo>
                  <a:lnTo>
                    <a:pt x="1644016" y="723150"/>
                  </a:lnTo>
                  <a:lnTo>
                    <a:pt x="1638681" y="723150"/>
                  </a:lnTo>
                  <a:lnTo>
                    <a:pt x="1636776" y="723125"/>
                  </a:lnTo>
                  <a:lnTo>
                    <a:pt x="1597025" y="721677"/>
                  </a:lnTo>
                  <a:lnTo>
                    <a:pt x="1572066" y="720144"/>
                  </a:lnTo>
                  <a:close/>
                </a:path>
                <a:path w="1677035" h="788670">
                  <a:moveTo>
                    <a:pt x="1601138" y="703650"/>
                  </a:moveTo>
                  <a:lnTo>
                    <a:pt x="1572066" y="720144"/>
                  </a:lnTo>
                  <a:lnTo>
                    <a:pt x="1597025" y="721677"/>
                  </a:lnTo>
                  <a:lnTo>
                    <a:pt x="1636776" y="723125"/>
                  </a:lnTo>
                  <a:lnTo>
                    <a:pt x="1638681" y="723150"/>
                  </a:lnTo>
                  <a:lnTo>
                    <a:pt x="1638717" y="720445"/>
                  </a:lnTo>
                  <a:lnTo>
                    <a:pt x="1629156" y="720445"/>
                  </a:lnTo>
                  <a:lnTo>
                    <a:pt x="1601138" y="703650"/>
                  </a:lnTo>
                  <a:close/>
                </a:path>
                <a:path w="1677035" h="788670">
                  <a:moveTo>
                    <a:pt x="1528161" y="617180"/>
                  </a:moveTo>
                  <a:lnTo>
                    <a:pt x="1520840" y="617569"/>
                  </a:lnTo>
                  <a:lnTo>
                    <a:pt x="1514211" y="620662"/>
                  </a:lnTo>
                  <a:lnTo>
                    <a:pt x="1509141" y="626249"/>
                  </a:lnTo>
                  <a:lnTo>
                    <a:pt x="1506581" y="633376"/>
                  </a:lnTo>
                  <a:lnTo>
                    <a:pt x="1506950" y="640670"/>
                  </a:lnTo>
                  <a:lnTo>
                    <a:pt x="1564192" y="681503"/>
                  </a:lnTo>
                  <a:lnTo>
                    <a:pt x="1638045" y="685050"/>
                  </a:lnTo>
                  <a:lnTo>
                    <a:pt x="1639189" y="685063"/>
                  </a:lnTo>
                  <a:lnTo>
                    <a:pt x="1638681" y="723150"/>
                  </a:lnTo>
                  <a:lnTo>
                    <a:pt x="1644016" y="723150"/>
                  </a:lnTo>
                  <a:lnTo>
                    <a:pt x="1676781" y="704570"/>
                  </a:lnTo>
                  <a:lnTo>
                    <a:pt x="1535303" y="619709"/>
                  </a:lnTo>
                  <a:lnTo>
                    <a:pt x="1528161" y="617180"/>
                  </a:lnTo>
                  <a:close/>
                </a:path>
                <a:path w="1677035" h="788670">
                  <a:moveTo>
                    <a:pt x="1629537" y="687539"/>
                  </a:moveTo>
                  <a:lnTo>
                    <a:pt x="1601138" y="703650"/>
                  </a:lnTo>
                  <a:lnTo>
                    <a:pt x="1629156" y="720445"/>
                  </a:lnTo>
                  <a:lnTo>
                    <a:pt x="1629537" y="687539"/>
                  </a:lnTo>
                  <a:close/>
                </a:path>
                <a:path w="1677035" h="788670">
                  <a:moveTo>
                    <a:pt x="1639155" y="687539"/>
                  </a:moveTo>
                  <a:lnTo>
                    <a:pt x="1629537" y="687539"/>
                  </a:lnTo>
                  <a:lnTo>
                    <a:pt x="1629156" y="720445"/>
                  </a:lnTo>
                  <a:lnTo>
                    <a:pt x="1638717" y="720445"/>
                  </a:lnTo>
                  <a:lnTo>
                    <a:pt x="1639155" y="687539"/>
                  </a:lnTo>
                  <a:close/>
                </a:path>
                <a:path w="1677035" h="788670">
                  <a:moveTo>
                    <a:pt x="508" y="0"/>
                  </a:moveTo>
                  <a:lnTo>
                    <a:pt x="0" y="38100"/>
                  </a:lnTo>
                  <a:lnTo>
                    <a:pt x="39243" y="38607"/>
                  </a:lnTo>
                  <a:lnTo>
                    <a:pt x="77978" y="40131"/>
                  </a:lnTo>
                  <a:lnTo>
                    <a:pt x="116586" y="42418"/>
                  </a:lnTo>
                  <a:lnTo>
                    <a:pt x="154940" y="45719"/>
                  </a:lnTo>
                  <a:lnTo>
                    <a:pt x="193040" y="49911"/>
                  </a:lnTo>
                  <a:lnTo>
                    <a:pt x="267843" y="60706"/>
                  </a:lnTo>
                  <a:lnTo>
                    <a:pt x="340741" y="74549"/>
                  </a:lnTo>
                  <a:lnTo>
                    <a:pt x="410718" y="91312"/>
                  </a:lnTo>
                  <a:lnTo>
                    <a:pt x="477266" y="110743"/>
                  </a:lnTo>
                  <a:lnTo>
                    <a:pt x="540004" y="132333"/>
                  </a:lnTo>
                  <a:lnTo>
                    <a:pt x="597916" y="156082"/>
                  </a:lnTo>
                  <a:lnTo>
                    <a:pt x="650367" y="181482"/>
                  </a:lnTo>
                  <a:lnTo>
                    <a:pt x="697103" y="208406"/>
                  </a:lnTo>
                  <a:lnTo>
                    <a:pt x="737108" y="236474"/>
                  </a:lnTo>
                  <a:lnTo>
                    <a:pt x="769619" y="265175"/>
                  </a:lnTo>
                  <a:lnTo>
                    <a:pt x="803529" y="308356"/>
                  </a:lnTo>
                  <a:lnTo>
                    <a:pt x="818515" y="349376"/>
                  </a:lnTo>
                  <a:lnTo>
                    <a:pt x="819404" y="362584"/>
                  </a:lnTo>
                  <a:lnTo>
                    <a:pt x="819658" y="370585"/>
                  </a:lnTo>
                  <a:lnTo>
                    <a:pt x="827786" y="408050"/>
                  </a:lnTo>
                  <a:lnTo>
                    <a:pt x="851535" y="451993"/>
                  </a:lnTo>
                  <a:lnTo>
                    <a:pt x="880364" y="485647"/>
                  </a:lnTo>
                  <a:lnTo>
                    <a:pt x="916432" y="517512"/>
                  </a:lnTo>
                  <a:lnTo>
                    <a:pt x="959358" y="547624"/>
                  </a:lnTo>
                  <a:lnTo>
                    <a:pt x="1008761" y="576097"/>
                  </a:lnTo>
                  <a:lnTo>
                    <a:pt x="1063498" y="602691"/>
                  </a:lnTo>
                  <a:lnTo>
                    <a:pt x="1123569" y="627164"/>
                  </a:lnTo>
                  <a:lnTo>
                    <a:pt x="1188085" y="649503"/>
                  </a:lnTo>
                  <a:lnTo>
                    <a:pt x="1256411" y="669302"/>
                  </a:lnTo>
                  <a:lnTo>
                    <a:pt x="1328166" y="686473"/>
                  </a:lnTo>
                  <a:lnTo>
                    <a:pt x="1402715" y="700659"/>
                  </a:lnTo>
                  <a:lnTo>
                    <a:pt x="1440688" y="706615"/>
                  </a:lnTo>
                  <a:lnTo>
                    <a:pt x="1479295" y="711644"/>
                  </a:lnTo>
                  <a:lnTo>
                    <a:pt x="1518284" y="715886"/>
                  </a:lnTo>
                  <a:lnTo>
                    <a:pt x="1557528" y="719251"/>
                  </a:lnTo>
                  <a:lnTo>
                    <a:pt x="1572066" y="720144"/>
                  </a:lnTo>
                  <a:lnTo>
                    <a:pt x="1601138" y="703650"/>
                  </a:lnTo>
                  <a:lnTo>
                    <a:pt x="1564192" y="681503"/>
                  </a:lnTo>
                  <a:lnTo>
                    <a:pt x="1560703" y="681291"/>
                  </a:lnTo>
                  <a:lnTo>
                    <a:pt x="1522349" y="678002"/>
                  </a:lnTo>
                  <a:lnTo>
                    <a:pt x="1484249" y="673862"/>
                  </a:lnTo>
                  <a:lnTo>
                    <a:pt x="1409319" y="663130"/>
                  </a:lnTo>
                  <a:lnTo>
                    <a:pt x="1336548" y="649312"/>
                  </a:lnTo>
                  <a:lnTo>
                    <a:pt x="1266571" y="632574"/>
                  </a:lnTo>
                  <a:lnTo>
                    <a:pt x="1200023" y="613321"/>
                  </a:lnTo>
                  <a:lnTo>
                    <a:pt x="1137412" y="591654"/>
                  </a:lnTo>
                  <a:lnTo>
                    <a:pt x="1079500" y="568121"/>
                  </a:lnTo>
                  <a:lnTo>
                    <a:pt x="1027049" y="542709"/>
                  </a:lnTo>
                  <a:lnTo>
                    <a:pt x="980567" y="515937"/>
                  </a:lnTo>
                  <a:lnTo>
                    <a:pt x="940689" y="488188"/>
                  </a:lnTo>
                  <a:lnTo>
                    <a:pt x="908177" y="459613"/>
                  </a:lnTo>
                  <a:lnTo>
                    <a:pt x="874268" y="417068"/>
                  </a:lnTo>
                  <a:lnTo>
                    <a:pt x="858647" y="375793"/>
                  </a:lnTo>
                  <a:lnTo>
                    <a:pt x="857504" y="361315"/>
                  </a:lnTo>
                  <a:lnTo>
                    <a:pt x="857123" y="351663"/>
                  </a:lnTo>
                  <a:lnTo>
                    <a:pt x="844677" y="305053"/>
                  </a:lnTo>
                  <a:lnTo>
                    <a:pt x="824357" y="270382"/>
                  </a:lnTo>
                  <a:lnTo>
                    <a:pt x="795655" y="237362"/>
                  </a:lnTo>
                  <a:lnTo>
                    <a:pt x="759587" y="205740"/>
                  </a:lnTo>
                  <a:lnTo>
                    <a:pt x="716788" y="175768"/>
                  </a:lnTo>
                  <a:lnTo>
                    <a:pt x="667639" y="147447"/>
                  </a:lnTo>
                  <a:lnTo>
                    <a:pt x="612902" y="120904"/>
                  </a:lnTo>
                  <a:lnTo>
                    <a:pt x="552831" y="96519"/>
                  </a:lnTo>
                  <a:lnTo>
                    <a:pt x="488442" y="74294"/>
                  </a:lnTo>
                  <a:lnTo>
                    <a:pt x="420116" y="54356"/>
                  </a:lnTo>
                  <a:lnTo>
                    <a:pt x="348361" y="37211"/>
                  </a:lnTo>
                  <a:lnTo>
                    <a:pt x="273812" y="23113"/>
                  </a:lnTo>
                  <a:lnTo>
                    <a:pt x="235712" y="17144"/>
                  </a:lnTo>
                  <a:lnTo>
                    <a:pt x="197231" y="12064"/>
                  </a:lnTo>
                  <a:lnTo>
                    <a:pt x="158242" y="7746"/>
                  </a:lnTo>
                  <a:lnTo>
                    <a:pt x="118999" y="4444"/>
                  </a:lnTo>
                  <a:lnTo>
                    <a:pt x="79502" y="2031"/>
                  </a:lnTo>
                  <a:lnTo>
                    <a:pt x="39750" y="507"/>
                  </a:lnTo>
                  <a:lnTo>
                    <a:pt x="508" y="0"/>
                  </a:lnTo>
                  <a:close/>
                </a:path>
                <a:path w="1677035" h="788670">
                  <a:moveTo>
                    <a:pt x="1564192" y="681503"/>
                  </a:moveTo>
                  <a:lnTo>
                    <a:pt x="1601138" y="703650"/>
                  </a:lnTo>
                  <a:lnTo>
                    <a:pt x="1629537" y="687539"/>
                  </a:lnTo>
                  <a:lnTo>
                    <a:pt x="1639155" y="687539"/>
                  </a:lnTo>
                  <a:lnTo>
                    <a:pt x="1639189" y="685063"/>
                  </a:lnTo>
                  <a:lnTo>
                    <a:pt x="1638045" y="685050"/>
                  </a:lnTo>
                  <a:lnTo>
                    <a:pt x="1599311" y="683641"/>
                  </a:lnTo>
                  <a:lnTo>
                    <a:pt x="1564192" y="6815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pic>
        <p:nvPicPr>
          <p:cNvPr id="8201" name="object 18">
            <a:extLst>
              <a:ext uri="{FF2B5EF4-FFF2-40B4-BE49-F238E27FC236}">
                <a16:creationId xmlns:a16="http://schemas.microsoft.com/office/drawing/2014/main" id="{7D8C7EE3-3AFB-4349-AB45-F2CD3CFB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3836988"/>
            <a:ext cx="18510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object 19">
            <a:extLst>
              <a:ext uri="{FF2B5EF4-FFF2-40B4-BE49-F238E27FC236}">
                <a16:creationId xmlns:a16="http://schemas.microsoft.com/office/drawing/2014/main" id="{7E027622-E57A-47CF-A68F-06692D6ED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5573713"/>
            <a:ext cx="42021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Grants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the lock to the  transaction</a:t>
            </a: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9E2D0AA9-3B3C-42A1-AA85-8A9167F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DE617F2-920A-4914-B9DD-AAEC003D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9404350" cy="1400175"/>
          </a:xfrm>
        </p:spPr>
        <p:txBody>
          <a:bodyPr/>
          <a:lstStyle/>
          <a:p>
            <a:pPr eaLnBrk="1" hangingPunct="1"/>
            <a:r>
              <a:rPr lang="en-US" altLang="en-US"/>
              <a:t>EXAMPLE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3886D5-3CF0-4D05-8899-06DD412AE7B8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135063"/>
          <a:ext cx="3727449" cy="3154361"/>
        </p:xfrm>
        <a:graphic>
          <a:graphicData uri="http://schemas.openxmlformats.org/drawingml/2006/table">
            <a:tbl>
              <a:tblPr/>
              <a:tblGrid>
                <a:gridCol w="124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8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T1 100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Older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T2 200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Younger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T3 300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Youngest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R(A)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R(B)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W(C)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R(B)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R(C)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W(B)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W(A)</a:t>
                      </a:r>
                    </a:p>
                  </a:txBody>
                  <a:tcPr marL="68591" marR="685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3B4F68-9E20-4620-9E3E-093A72EB25B5}"/>
              </a:ext>
            </a:extLst>
          </p:cNvPr>
          <p:cNvGraphicFramePr>
            <a:graphicFrameLocks noGrp="1"/>
          </p:cNvGraphicFramePr>
          <p:nvPr/>
        </p:nvGraphicFramePr>
        <p:xfrm>
          <a:off x="719138" y="4630738"/>
          <a:ext cx="3281364" cy="1050924"/>
        </p:xfrm>
        <a:graphic>
          <a:graphicData uri="http://schemas.openxmlformats.org/drawingml/2006/table">
            <a:tbl>
              <a:tblPr/>
              <a:tblGrid>
                <a:gridCol w="82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3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A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latin typeface="Calibri"/>
                          <a:ea typeface="Calibri"/>
                          <a:cs typeface="Times New Roman"/>
                        </a:rPr>
                        <a:t>B</a:t>
                      </a:r>
                      <a:endParaRPr lang="en-US" sz="2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endParaRPr lang="en-US" sz="2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RTS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WTS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8C0040-44F8-43A8-8B9C-2310C862E89C}"/>
              </a:ext>
            </a:extLst>
          </p:cNvPr>
          <p:cNvGraphicFramePr>
            <a:graphicFrameLocks noGrp="1"/>
          </p:cNvGraphicFramePr>
          <p:nvPr/>
        </p:nvGraphicFramePr>
        <p:xfrm>
          <a:off x="782638" y="5911850"/>
          <a:ext cx="3281364" cy="946149"/>
        </p:xfrm>
        <a:graphic>
          <a:graphicData uri="http://schemas.openxmlformats.org/drawingml/2006/table">
            <a:tbl>
              <a:tblPr/>
              <a:tblGrid>
                <a:gridCol w="82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A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B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endParaRPr lang="en-US" sz="1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RTS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100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100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latin typeface="Calibri"/>
                          <a:ea typeface="Calibri"/>
                          <a:cs typeface="Times New Roman"/>
                        </a:rPr>
                        <a:t>WTS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100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8B7DC994-16F0-4AAD-A00A-DF7EC393AC31}"/>
              </a:ext>
            </a:extLst>
          </p:cNvPr>
          <p:cNvSpPr txBox="1"/>
          <p:nvPr/>
        </p:nvSpPr>
        <p:spPr>
          <a:xfrm>
            <a:off x="5249863" y="1081088"/>
            <a:ext cx="5281612" cy="2341562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635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2400" spc="-10" dirty="0">
                <a:latin typeface="Calibri"/>
                <a:cs typeface="Calibri"/>
              </a:rPr>
              <a:t>Suppose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transaction</a:t>
            </a:r>
            <a:r>
              <a:rPr sz="2400" spc="10" dirty="0">
                <a:latin typeface="Calibri"/>
                <a:cs typeface="Calibri"/>
              </a:rPr>
              <a:t> T</a:t>
            </a:r>
            <a:r>
              <a:rPr sz="2400" spc="15" baseline="-21021" dirty="0">
                <a:latin typeface="Calibri"/>
                <a:cs typeface="Calibri"/>
              </a:rPr>
              <a:t>i</a:t>
            </a:r>
            <a:r>
              <a:rPr sz="2400" spc="307" baseline="-2102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issues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read</a:t>
            </a:r>
            <a:r>
              <a:rPr sz="2400" spc="-10">
                <a:latin typeface="Calibri"/>
                <a:cs typeface="Calibri"/>
              </a:rPr>
              <a:t>(</a:t>
            </a:r>
            <a:r>
              <a:rPr sz="2400" i="1" spc="-10">
                <a:latin typeface="Calibri"/>
                <a:cs typeface="Calibri"/>
              </a:rPr>
              <a:t>Q</a:t>
            </a:r>
            <a:r>
              <a:rPr sz="2400" spc="-10">
                <a:latin typeface="Calibri"/>
                <a:cs typeface="Calibri"/>
              </a:rPr>
              <a:t>)</a:t>
            </a:r>
            <a:r>
              <a:rPr lang="en-US" sz="2400" spc="-10" dirty="0">
                <a:latin typeface="Calibri"/>
                <a:cs typeface="Calibri"/>
              </a:rPr>
              <a:t> operation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400" spc="-10" dirty="0">
                <a:latin typeface="Calibri"/>
                <a:cs typeface="Calibri"/>
              </a:rPr>
              <a:t>If WTS(A) &gt; TS(Ti),Rollback Ti.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400" spc="-10" dirty="0">
                <a:latin typeface="Calibri"/>
                <a:cs typeface="Calibri"/>
              </a:rPr>
              <a:t>Otherwise execute R(A) operation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r>
              <a:rPr lang="en-US" sz="2400" spc="-10" dirty="0">
                <a:latin typeface="Calibri"/>
                <a:cs typeface="Calibri"/>
              </a:rPr>
              <a:t>Set RTS(A) = Max{RTS(A),TS(Ti)}</a:t>
            </a:r>
          </a:p>
          <a:p>
            <a:pPr marL="577850" indent="-514350" fontAlgn="auto">
              <a:spcBef>
                <a:spcPts val="95"/>
              </a:spcBef>
              <a:spcAft>
                <a:spcPts val="0"/>
              </a:spcAft>
              <a:buFontTx/>
              <a:buAutoNum type="alphaLcPeriod"/>
              <a:defRPr/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45142" name="object 5">
            <a:extLst>
              <a:ext uri="{FF2B5EF4-FFF2-40B4-BE49-F238E27FC236}">
                <a16:creationId xmlns:a16="http://schemas.microsoft.com/office/drawing/2014/main" id="{439F4661-0992-423C-B2DA-698908C87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3910013"/>
            <a:ext cx="58166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482600" indent="-4572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39800" indent="-4572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Suppose a transaction Ti issues a write(Q) operation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If RTS(A)&gt;TS(Ti) then Rollback Ti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If WTS(A)&gt;TS(Ti) then Rollback Ti</a:t>
            </a:r>
          </a:p>
          <a:p>
            <a:pPr eaLnBrk="1" hangingPunct="1">
              <a:spcBef>
                <a:spcPts val="100"/>
              </a:spcBef>
              <a:buFontTx/>
              <a:buAutoNum type="alphaLcPeriod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Otherwise execute Write(A) Operation</a:t>
            </a:r>
          </a:p>
          <a:p>
            <a:pPr lvl="1" eaLnBrk="1" hangingPunct="1">
              <a:spcBef>
                <a:spcPts val="100"/>
              </a:spcBef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Set WTS(A)=TS(Ti)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object 2">
            <a:extLst>
              <a:ext uri="{FF2B5EF4-FFF2-40B4-BE49-F238E27FC236}">
                <a16:creationId xmlns:a16="http://schemas.microsoft.com/office/drawing/2014/main" id="{FBF089EA-F5EF-45C3-A112-CE9824473307}"/>
              </a:ext>
            </a:extLst>
          </p:cNvPr>
          <p:cNvGrpSpPr>
            <a:grpSpLocks/>
          </p:cNvGrpSpPr>
          <p:nvPr/>
        </p:nvGrpSpPr>
        <p:grpSpPr bwMode="auto">
          <a:xfrm>
            <a:off x="0" y="142875"/>
            <a:ext cx="12192000" cy="6696075"/>
            <a:chOff x="0" y="143655"/>
            <a:chExt cx="9144000" cy="6694805"/>
          </a:xfrm>
        </p:grpSpPr>
        <p:pic>
          <p:nvPicPr>
            <p:cNvPr id="46086" name="object 3">
              <a:extLst>
                <a:ext uri="{FF2B5EF4-FFF2-40B4-BE49-F238E27FC236}">
                  <a16:creationId xmlns:a16="http://schemas.microsoft.com/office/drawing/2014/main" id="{AC474214-09AA-4E23-9B04-C6492CE29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3655"/>
              <a:ext cx="9144000" cy="155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object 4">
              <a:extLst>
                <a:ext uri="{FF2B5EF4-FFF2-40B4-BE49-F238E27FC236}">
                  <a16:creationId xmlns:a16="http://schemas.microsoft.com/office/drawing/2014/main" id="{B4224C15-8B34-452E-98B9-9A6BA919E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3998"/>
              <a:ext cx="9144000" cy="531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083" name="object 5">
            <a:extLst>
              <a:ext uri="{FF2B5EF4-FFF2-40B4-BE49-F238E27FC236}">
                <a16:creationId xmlns:a16="http://schemas.microsoft.com/office/drawing/2014/main" id="{1DCAA5E0-E14F-4A3A-8B73-5B7797736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3894138"/>
            <a:ext cx="4678363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SzPct val="98000"/>
              <a:buFont typeface="Arial MT"/>
              <a:buChar char="•"/>
            </a:pPr>
            <a:r>
              <a:rPr lang="en-US" altLang="en-US" sz="4400">
                <a:solidFill>
                  <a:srgbClr val="FFFFFF"/>
                </a:solidFill>
                <a:latin typeface="Trebuchet MS" panose="020B0603020202020204" pitchFamily="34" charset="0"/>
              </a:rPr>
              <a:t>ensures  freedom from deadlock</a:t>
            </a:r>
            <a:endParaRPr lang="en-US" altLang="en-US" sz="4400">
              <a:latin typeface="Trebuchet MS" panose="020B0603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074E28-0896-4A91-A55A-473113BB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  <p:sp>
        <p:nvSpPr>
          <p:cNvPr id="46085" name="object 6">
            <a:extLst>
              <a:ext uri="{FF2B5EF4-FFF2-40B4-BE49-F238E27FC236}">
                <a16:creationId xmlns:a16="http://schemas.microsoft.com/office/drawing/2014/main" id="{FF368328-98A2-4AAF-BD58-2DA4E57E4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3857625"/>
            <a:ext cx="5897562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280" rIns="0" bIns="0">
            <a:spAutoFit/>
          </a:bodyPr>
          <a:lstStyle>
            <a:lvl1pPr marL="12700" eaLnBrk="0" hangingPunct="0"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325"/>
              </a:lnSpc>
              <a:spcBef>
                <a:spcPts val="638"/>
              </a:spcBef>
              <a:buSzPct val="98000"/>
              <a:buFont typeface="Arial MT"/>
              <a:buChar char="•"/>
            </a:pPr>
            <a:r>
              <a:rPr lang="en-US" altLang="en-US" sz="4000">
                <a:solidFill>
                  <a:srgbClr val="FFFFFF"/>
                </a:solidFill>
                <a:latin typeface="Trebuchet MS" panose="020B0603020202020204" pitchFamily="34" charset="0"/>
              </a:rPr>
              <a:t>may not  cascade-free</a:t>
            </a:r>
            <a:endParaRPr lang="en-US" altLang="en-US" sz="4000">
              <a:latin typeface="Trebuchet MS" panose="020B0603020202020204" pitchFamily="34" charset="0"/>
            </a:endParaRPr>
          </a:p>
          <a:p>
            <a:pPr eaLnBrk="1" hangingPunct="1">
              <a:lnSpc>
                <a:spcPts val="4325"/>
              </a:lnSpc>
              <a:buSzPct val="98000"/>
              <a:buFont typeface="Arial MT"/>
              <a:buChar char="•"/>
            </a:pPr>
            <a:r>
              <a:rPr lang="en-US" altLang="en-US" sz="4000">
                <a:solidFill>
                  <a:srgbClr val="FFFFFF"/>
                </a:solidFill>
                <a:latin typeface="Trebuchet MS" panose="020B0603020202020204" pitchFamily="34" charset="0"/>
              </a:rPr>
              <a:t>may not  recoverable</a:t>
            </a:r>
            <a:r>
              <a:rPr lang="en-US" alt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object 2">
            <a:extLst>
              <a:ext uri="{FF2B5EF4-FFF2-40B4-BE49-F238E27FC236}">
                <a16:creationId xmlns:a16="http://schemas.microsoft.com/office/drawing/2014/main" id="{737F2FBA-08A7-4044-B458-40BF2815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701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object 3">
            <a:extLst>
              <a:ext uri="{FF2B5EF4-FFF2-40B4-BE49-F238E27FC236}">
                <a16:creationId xmlns:a16="http://schemas.microsoft.com/office/drawing/2014/main" id="{D76119C0-1844-42A1-857E-863FA50AB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2568575"/>
            <a:ext cx="102139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5244" rIns="0" bIns="0">
            <a:spAutoFit/>
          </a:bodyPr>
          <a:lstStyle>
            <a:lvl1pPr marL="381000" indent="-342900" eaLnBrk="0" hangingPunct="0"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1050" indent="-285750" eaLnBrk="0" hangingPunct="0"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438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Problem with timestamp-ordering protocol: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Suppose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aborts, but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has read a data item  written by	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,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must abort; if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had been  allowed to commit earlier, the schedule is not  recoverable.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Further, any transaction that has read a data  item written by </a:t>
            </a:r>
            <a:r>
              <a:rPr lang="en-US" altLang="en-US" sz="28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700" i="1" baseline="-2100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must abort this can lead to  cascading rollback --- that is, a chain of  rollbacks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46CD9C-010A-4376-AAAF-13D39AB8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2">
            <a:extLst>
              <a:ext uri="{FF2B5EF4-FFF2-40B4-BE49-F238E27FC236}">
                <a16:creationId xmlns:a16="http://schemas.microsoft.com/office/drawing/2014/main" id="{429ED9FD-3C8E-4938-9CC6-D6B83EF45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" y="1606550"/>
            <a:ext cx="11126788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5244" rIns="0" bIns="0">
            <a:spAutoFit/>
          </a:bodyPr>
          <a:lstStyle>
            <a:lvl1pPr marL="355600" indent="-342900" eaLnBrk="0" hangingPunct="0"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5650" indent="-285750" eaLnBrk="0" hangingPunct="0"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438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Solution 1:</a:t>
            </a:r>
          </a:p>
          <a:p>
            <a:pPr lvl="1" algn="just" eaLnBrk="1" hangingPunct="1">
              <a:lnSpc>
                <a:spcPts val="3025"/>
              </a:lnSpc>
              <a:spcBef>
                <a:spcPts val="713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 transaction is structured such that its writes are all  performed at the end of its processing</a:t>
            </a:r>
          </a:p>
          <a:p>
            <a:pPr lvl="1" algn="just" eaLnBrk="1" hangingPunct="1">
              <a:lnSpc>
                <a:spcPct val="90000"/>
              </a:lnSpc>
              <a:spcBef>
                <a:spcPts val="625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All writes of a transaction form an atomic action; no  transaction may execute while a transaction is being  written</a:t>
            </a:r>
          </a:p>
          <a:p>
            <a:pPr lvl="1" algn="just" eaLnBrk="1" hangingPunct="1">
              <a:lnSpc>
                <a:spcPts val="3025"/>
              </a:lnSpc>
              <a:spcBef>
                <a:spcPts val="725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A transaction that aborts is restarted with a new  timestamp</a:t>
            </a:r>
          </a:p>
          <a:p>
            <a:pPr algn="just" eaLnBrk="1" hangingPunct="1">
              <a:lnSpc>
                <a:spcPts val="3025"/>
              </a:lnSpc>
              <a:spcBef>
                <a:spcPts val="688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Solution 2: Limited form of locking: wait for data to be  committed before reading it</a:t>
            </a:r>
          </a:p>
          <a:p>
            <a:pPr algn="just" eaLnBrk="1" hangingPunct="1">
              <a:spcBef>
                <a:spcPts val="300"/>
              </a:spcBef>
              <a:buFont typeface="Arial MT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Solution 3: Use commit dependencies to ensure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</a:rPr>
              <a:t>recoverability</a:t>
            </a:r>
          </a:p>
          <a:p>
            <a:pPr algn="just" eaLnBrk="1" hangingPunct="1">
              <a:spcBef>
                <a:spcPts val="300"/>
              </a:spcBef>
              <a:buFont typeface="Arial MT"/>
              <a:buChar char="•"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131" name="object 4">
            <a:extLst>
              <a:ext uri="{FF2B5EF4-FFF2-40B4-BE49-F238E27FC236}">
                <a16:creationId xmlns:a16="http://schemas.microsoft.com/office/drawing/2014/main" id="{AFEAE7E9-463D-4A7E-94CD-E4DADB91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30175"/>
            <a:ext cx="6100763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object 5">
            <a:extLst>
              <a:ext uri="{FF2B5EF4-FFF2-40B4-BE49-F238E27FC236}">
                <a16:creationId xmlns:a16="http://schemas.microsoft.com/office/drawing/2014/main" id="{350D4B5D-F386-41CF-8925-E6423E12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object 2">
            <a:extLst>
              <a:ext uri="{FF2B5EF4-FFF2-40B4-BE49-F238E27FC236}">
                <a16:creationId xmlns:a16="http://schemas.microsoft.com/office/drawing/2014/main" id="{92F54751-1A7E-43BD-B5A5-CA2E3F7A1728}"/>
              </a:ext>
            </a:extLst>
          </p:cNvPr>
          <p:cNvGrpSpPr>
            <a:grpSpLocks/>
          </p:cNvGrpSpPr>
          <p:nvPr/>
        </p:nvGrpSpPr>
        <p:grpSpPr bwMode="auto">
          <a:xfrm>
            <a:off x="622300" y="1181100"/>
            <a:ext cx="10483850" cy="4452938"/>
            <a:chOff x="762000" y="914400"/>
            <a:chExt cx="7863205" cy="4452620"/>
          </a:xfrm>
        </p:grpSpPr>
        <p:pic>
          <p:nvPicPr>
            <p:cNvPr id="49159" name="object 3">
              <a:extLst>
                <a:ext uri="{FF2B5EF4-FFF2-40B4-BE49-F238E27FC236}">
                  <a16:creationId xmlns:a16="http://schemas.microsoft.com/office/drawing/2014/main" id="{F2FB33BD-FCC7-45B8-8A65-4327DA0D2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914400"/>
              <a:ext cx="5486400" cy="2671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60" name="object 4">
              <a:extLst>
                <a:ext uri="{FF2B5EF4-FFF2-40B4-BE49-F238E27FC236}">
                  <a16:creationId xmlns:a16="http://schemas.microsoft.com/office/drawing/2014/main" id="{4724D0CD-4228-4167-A2AF-C4AE80A7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005" y="3124799"/>
              <a:ext cx="4573270" cy="2229485"/>
            </a:xfrm>
            <a:custGeom>
              <a:avLst/>
              <a:gdLst>
                <a:gd name="T0" fmla="*/ 0 w 4573270"/>
                <a:gd name="T1" fmla="*/ 0 h 2229485"/>
                <a:gd name="T2" fmla="*/ 4573270 w 4573270"/>
                <a:gd name="T3" fmla="*/ 2229485 h 2229485"/>
              </a:gdLst>
              <a:ahLst/>
              <a:cxnLst/>
              <a:rect l="T0" t="T1" r="T2" b="T3"/>
              <a:pathLst>
                <a:path w="4573270" h="2229485">
                  <a:moveTo>
                    <a:pt x="2287802" y="0"/>
                  </a:moveTo>
                  <a:lnTo>
                    <a:pt x="2233450" y="286"/>
                  </a:lnTo>
                  <a:lnTo>
                    <a:pt x="2179194" y="1132"/>
                  </a:lnTo>
                  <a:lnTo>
                    <a:pt x="2125055" y="2534"/>
                  </a:lnTo>
                  <a:lnTo>
                    <a:pt x="2071059" y="4489"/>
                  </a:lnTo>
                  <a:lnTo>
                    <a:pt x="2017228" y="6994"/>
                  </a:lnTo>
                  <a:lnTo>
                    <a:pt x="1963585" y="10047"/>
                  </a:lnTo>
                  <a:lnTo>
                    <a:pt x="1910154" y="13645"/>
                  </a:lnTo>
                  <a:lnTo>
                    <a:pt x="1856958" y="17784"/>
                  </a:lnTo>
                  <a:lnTo>
                    <a:pt x="1804021" y="22463"/>
                  </a:lnTo>
                  <a:lnTo>
                    <a:pt x="1751365" y="27678"/>
                  </a:lnTo>
                  <a:lnTo>
                    <a:pt x="1699015" y="33426"/>
                  </a:lnTo>
                  <a:lnTo>
                    <a:pt x="1646994" y="39705"/>
                  </a:lnTo>
                  <a:lnTo>
                    <a:pt x="1595324" y="46512"/>
                  </a:lnTo>
                  <a:lnTo>
                    <a:pt x="1544029" y="53844"/>
                  </a:lnTo>
                  <a:lnTo>
                    <a:pt x="1493134" y="61698"/>
                  </a:lnTo>
                  <a:lnTo>
                    <a:pt x="1442660" y="70072"/>
                  </a:lnTo>
                  <a:lnTo>
                    <a:pt x="1392631" y="78962"/>
                  </a:lnTo>
                  <a:lnTo>
                    <a:pt x="1343071" y="88366"/>
                  </a:lnTo>
                  <a:lnTo>
                    <a:pt x="1294003" y="98280"/>
                  </a:lnTo>
                  <a:lnTo>
                    <a:pt x="1245451" y="108703"/>
                  </a:lnTo>
                  <a:lnTo>
                    <a:pt x="1197437" y="119632"/>
                  </a:lnTo>
                  <a:lnTo>
                    <a:pt x="1149985" y="131062"/>
                  </a:lnTo>
                  <a:lnTo>
                    <a:pt x="1103119" y="142993"/>
                  </a:lnTo>
                  <a:lnTo>
                    <a:pt x="1056861" y="155420"/>
                  </a:lnTo>
                  <a:lnTo>
                    <a:pt x="1011235" y="168341"/>
                  </a:lnTo>
                  <a:lnTo>
                    <a:pt x="966265" y="181754"/>
                  </a:lnTo>
                  <a:lnTo>
                    <a:pt x="921974" y="195655"/>
                  </a:lnTo>
                  <a:lnTo>
                    <a:pt x="878385" y="210042"/>
                  </a:lnTo>
                  <a:lnTo>
                    <a:pt x="835521" y="224911"/>
                  </a:lnTo>
                  <a:lnTo>
                    <a:pt x="793407" y="240260"/>
                  </a:lnTo>
                  <a:lnTo>
                    <a:pt x="752064" y="256087"/>
                  </a:lnTo>
                  <a:lnTo>
                    <a:pt x="711517" y="272388"/>
                  </a:lnTo>
                  <a:lnTo>
                    <a:pt x="671789" y="289160"/>
                  </a:lnTo>
                  <a:lnTo>
                    <a:pt x="632903" y="306401"/>
                  </a:lnTo>
                  <a:lnTo>
                    <a:pt x="594883" y="324108"/>
                  </a:lnTo>
                  <a:lnTo>
                    <a:pt x="557751" y="342278"/>
                  </a:lnTo>
                  <a:lnTo>
                    <a:pt x="521532" y="360908"/>
                  </a:lnTo>
                  <a:lnTo>
                    <a:pt x="486249" y="379996"/>
                  </a:lnTo>
                  <a:lnTo>
                    <a:pt x="451924" y="399538"/>
                  </a:lnTo>
                  <a:lnTo>
                    <a:pt x="418582" y="419532"/>
                  </a:lnTo>
                  <a:lnTo>
                    <a:pt x="386246" y="439975"/>
                  </a:lnTo>
                  <a:lnTo>
                    <a:pt x="324683" y="482197"/>
                  </a:lnTo>
                  <a:lnTo>
                    <a:pt x="260822" y="531599"/>
                  </a:lnTo>
                  <a:lnTo>
                    <a:pt x="228366" y="559492"/>
                  </a:lnTo>
                  <a:lnTo>
                    <a:pt x="198123" y="587628"/>
                  </a:lnTo>
                  <a:lnTo>
                    <a:pt x="170080" y="615988"/>
                  </a:lnTo>
                  <a:lnTo>
                    <a:pt x="144226" y="644552"/>
                  </a:lnTo>
                  <a:lnTo>
                    <a:pt x="99030" y="702214"/>
                  </a:lnTo>
                  <a:lnTo>
                    <a:pt x="62432" y="760456"/>
                  </a:lnTo>
                  <a:lnTo>
                    <a:pt x="34332" y="819120"/>
                  </a:lnTo>
                  <a:lnTo>
                    <a:pt x="14628" y="878047"/>
                  </a:lnTo>
                  <a:lnTo>
                    <a:pt x="3217" y="937080"/>
                  </a:lnTo>
                  <a:lnTo>
                    <a:pt x="0" y="996061"/>
                  </a:lnTo>
                  <a:lnTo>
                    <a:pt x="1431" y="1025482"/>
                  </a:lnTo>
                  <a:lnTo>
                    <a:pt x="10311" y="1084088"/>
                  </a:lnTo>
                  <a:lnTo>
                    <a:pt x="27130" y="1142246"/>
                  </a:lnTo>
                  <a:lnTo>
                    <a:pt x="51785" y="1199799"/>
                  </a:lnTo>
                  <a:lnTo>
                    <a:pt x="84176" y="1256588"/>
                  </a:lnTo>
                  <a:lnTo>
                    <a:pt x="124200" y="1312456"/>
                  </a:lnTo>
                  <a:lnTo>
                    <a:pt x="171756" y="1367245"/>
                  </a:lnTo>
                  <a:lnTo>
                    <a:pt x="226743" y="1420796"/>
                  </a:lnTo>
                  <a:lnTo>
                    <a:pt x="256990" y="1447058"/>
                  </a:lnTo>
                  <a:lnTo>
                    <a:pt x="289057" y="1472951"/>
                  </a:lnTo>
                  <a:lnTo>
                    <a:pt x="322931" y="1498456"/>
                  </a:lnTo>
                  <a:lnTo>
                    <a:pt x="358599" y="1523552"/>
                  </a:lnTo>
                  <a:lnTo>
                    <a:pt x="396049" y="1548221"/>
                  </a:lnTo>
                  <a:lnTo>
                    <a:pt x="435267" y="1572442"/>
                  </a:lnTo>
                  <a:lnTo>
                    <a:pt x="476241" y="1596196"/>
                  </a:lnTo>
                  <a:lnTo>
                    <a:pt x="518958" y="1619463"/>
                  </a:lnTo>
                  <a:lnTo>
                    <a:pt x="563406" y="1642223"/>
                  </a:lnTo>
                  <a:lnTo>
                    <a:pt x="609572" y="1664456"/>
                  </a:lnTo>
                  <a:lnTo>
                    <a:pt x="657442" y="1686142"/>
                  </a:lnTo>
                  <a:lnTo>
                    <a:pt x="707005" y="1707262"/>
                  </a:lnTo>
                  <a:lnTo>
                    <a:pt x="758248" y="1727797"/>
                  </a:lnTo>
                  <a:lnTo>
                    <a:pt x="811158" y="1747726"/>
                  </a:lnTo>
                  <a:lnTo>
                    <a:pt x="865723" y="1767029"/>
                  </a:lnTo>
                  <a:lnTo>
                    <a:pt x="921928" y="1785687"/>
                  </a:lnTo>
                  <a:lnTo>
                    <a:pt x="979763" y="1803680"/>
                  </a:lnTo>
                  <a:lnTo>
                    <a:pt x="1039214" y="1820989"/>
                  </a:lnTo>
                  <a:lnTo>
                    <a:pt x="1100269" y="1837593"/>
                  </a:lnTo>
                  <a:lnTo>
                    <a:pt x="1162914" y="1853472"/>
                  </a:lnTo>
                  <a:lnTo>
                    <a:pt x="1333856" y="2229011"/>
                  </a:lnTo>
                  <a:lnTo>
                    <a:pt x="1990573" y="1972979"/>
                  </a:lnTo>
                  <a:lnTo>
                    <a:pt x="2048297" y="1975927"/>
                  </a:lnTo>
                  <a:lnTo>
                    <a:pt x="2105948" y="1978233"/>
                  </a:lnTo>
                  <a:lnTo>
                    <a:pt x="2163502" y="1979902"/>
                  </a:lnTo>
                  <a:lnTo>
                    <a:pt x="2220936" y="1980939"/>
                  </a:lnTo>
                  <a:lnTo>
                    <a:pt x="2278228" y="1981349"/>
                  </a:lnTo>
                  <a:lnTo>
                    <a:pt x="2335352" y="1981138"/>
                  </a:lnTo>
                  <a:lnTo>
                    <a:pt x="2392288" y="1980310"/>
                  </a:lnTo>
                  <a:lnTo>
                    <a:pt x="2449011" y="1978870"/>
                  </a:lnTo>
                  <a:lnTo>
                    <a:pt x="2505498" y="1976824"/>
                  </a:lnTo>
                  <a:lnTo>
                    <a:pt x="2561725" y="1974176"/>
                  </a:lnTo>
                  <a:lnTo>
                    <a:pt x="2617671" y="1970932"/>
                  </a:lnTo>
                  <a:lnTo>
                    <a:pt x="2673311" y="1967096"/>
                  </a:lnTo>
                  <a:lnTo>
                    <a:pt x="2728623" y="1962673"/>
                  </a:lnTo>
                  <a:lnTo>
                    <a:pt x="2783582" y="1957670"/>
                  </a:lnTo>
                  <a:lnTo>
                    <a:pt x="2838167" y="1952089"/>
                  </a:lnTo>
                  <a:lnTo>
                    <a:pt x="2892353" y="1945938"/>
                  </a:lnTo>
                  <a:lnTo>
                    <a:pt x="2946118" y="1939220"/>
                  </a:lnTo>
                  <a:lnTo>
                    <a:pt x="2999438" y="1931941"/>
                  </a:lnTo>
                  <a:lnTo>
                    <a:pt x="3052290" y="1924105"/>
                  </a:lnTo>
                  <a:lnTo>
                    <a:pt x="3104651" y="1915719"/>
                  </a:lnTo>
                  <a:lnTo>
                    <a:pt x="3156498" y="1906786"/>
                  </a:lnTo>
                  <a:lnTo>
                    <a:pt x="3207808" y="1897312"/>
                  </a:lnTo>
                  <a:lnTo>
                    <a:pt x="3258557" y="1887302"/>
                  </a:lnTo>
                  <a:lnTo>
                    <a:pt x="3308722" y="1876761"/>
                  </a:lnTo>
                  <a:lnTo>
                    <a:pt x="3358280" y="1865694"/>
                  </a:lnTo>
                  <a:lnTo>
                    <a:pt x="3407208" y="1854106"/>
                  </a:lnTo>
                  <a:lnTo>
                    <a:pt x="3455482" y="1842002"/>
                  </a:lnTo>
                  <a:lnTo>
                    <a:pt x="3503079" y="1829387"/>
                  </a:lnTo>
                  <a:lnTo>
                    <a:pt x="3549977" y="1816266"/>
                  </a:lnTo>
                  <a:lnTo>
                    <a:pt x="3596152" y="1802644"/>
                  </a:lnTo>
                  <a:lnTo>
                    <a:pt x="3641580" y="1788527"/>
                  </a:lnTo>
                  <a:lnTo>
                    <a:pt x="3686239" y="1773919"/>
                  </a:lnTo>
                  <a:lnTo>
                    <a:pt x="3730106" y="1758825"/>
                  </a:lnTo>
                  <a:lnTo>
                    <a:pt x="3773156" y="1743250"/>
                  </a:lnTo>
                  <a:lnTo>
                    <a:pt x="3815368" y="1727200"/>
                  </a:lnTo>
                  <a:lnTo>
                    <a:pt x="3856717" y="1710679"/>
                  </a:lnTo>
                  <a:lnTo>
                    <a:pt x="3897181" y="1693692"/>
                  </a:lnTo>
                  <a:lnTo>
                    <a:pt x="3936736" y="1676245"/>
                  </a:lnTo>
                  <a:lnTo>
                    <a:pt x="3975359" y="1658343"/>
                  </a:lnTo>
                  <a:lnTo>
                    <a:pt x="4013027" y="1639990"/>
                  </a:lnTo>
                  <a:lnTo>
                    <a:pt x="4049717" y="1621191"/>
                  </a:lnTo>
                  <a:lnTo>
                    <a:pt x="4085406" y="1601952"/>
                  </a:lnTo>
                  <a:lnTo>
                    <a:pt x="4120070" y="1582278"/>
                  </a:lnTo>
                  <a:lnTo>
                    <a:pt x="4153686" y="1562173"/>
                  </a:lnTo>
                  <a:lnTo>
                    <a:pt x="4186231" y="1541643"/>
                  </a:lnTo>
                  <a:lnTo>
                    <a:pt x="4248015" y="1499328"/>
                  </a:lnTo>
                  <a:lnTo>
                    <a:pt x="4311890" y="1449924"/>
                  </a:lnTo>
                  <a:lnTo>
                    <a:pt x="4344346" y="1422031"/>
                  </a:lnTo>
                  <a:lnTo>
                    <a:pt x="4374589" y="1393895"/>
                  </a:lnTo>
                  <a:lnTo>
                    <a:pt x="4402632" y="1365535"/>
                  </a:lnTo>
                  <a:lnTo>
                    <a:pt x="4428486" y="1336971"/>
                  </a:lnTo>
                  <a:lnTo>
                    <a:pt x="4473683" y="1279309"/>
                  </a:lnTo>
                  <a:lnTo>
                    <a:pt x="4510280" y="1221067"/>
                  </a:lnTo>
                  <a:lnTo>
                    <a:pt x="4538380" y="1162403"/>
                  </a:lnTo>
                  <a:lnTo>
                    <a:pt x="4558084" y="1103476"/>
                  </a:lnTo>
                  <a:lnTo>
                    <a:pt x="4569495" y="1044443"/>
                  </a:lnTo>
                  <a:lnTo>
                    <a:pt x="4572713" y="985462"/>
                  </a:lnTo>
                  <a:lnTo>
                    <a:pt x="4571281" y="956041"/>
                  </a:lnTo>
                  <a:lnTo>
                    <a:pt x="4562401" y="897435"/>
                  </a:lnTo>
                  <a:lnTo>
                    <a:pt x="4545582" y="839277"/>
                  </a:lnTo>
                  <a:lnTo>
                    <a:pt x="4520927" y="781724"/>
                  </a:lnTo>
                  <a:lnTo>
                    <a:pt x="4488536" y="724935"/>
                  </a:lnTo>
                  <a:lnTo>
                    <a:pt x="4448512" y="669067"/>
                  </a:lnTo>
                  <a:lnTo>
                    <a:pt x="4400956" y="614278"/>
                  </a:lnTo>
                  <a:lnTo>
                    <a:pt x="4345970" y="560727"/>
                  </a:lnTo>
                  <a:lnTo>
                    <a:pt x="4315722" y="534465"/>
                  </a:lnTo>
                  <a:lnTo>
                    <a:pt x="4283655" y="508572"/>
                  </a:lnTo>
                  <a:lnTo>
                    <a:pt x="4249781" y="483067"/>
                  </a:lnTo>
                  <a:lnTo>
                    <a:pt x="4214113" y="457970"/>
                  </a:lnTo>
                  <a:lnTo>
                    <a:pt x="4176663" y="433302"/>
                  </a:lnTo>
                  <a:lnTo>
                    <a:pt x="4137445" y="409080"/>
                  </a:lnTo>
                  <a:lnTo>
                    <a:pt x="4096471" y="385327"/>
                  </a:lnTo>
                  <a:lnTo>
                    <a:pt x="4053754" y="362060"/>
                  </a:lnTo>
                  <a:lnTo>
                    <a:pt x="4009306" y="339300"/>
                  </a:lnTo>
                  <a:lnTo>
                    <a:pt x="3963141" y="317067"/>
                  </a:lnTo>
                  <a:lnTo>
                    <a:pt x="3915270" y="295381"/>
                  </a:lnTo>
                  <a:lnTo>
                    <a:pt x="3865707" y="274260"/>
                  </a:lnTo>
                  <a:lnTo>
                    <a:pt x="3814464" y="253726"/>
                  </a:lnTo>
                  <a:lnTo>
                    <a:pt x="3761554" y="233797"/>
                  </a:lnTo>
                  <a:lnTo>
                    <a:pt x="3706990" y="214494"/>
                  </a:lnTo>
                  <a:lnTo>
                    <a:pt x="3650784" y="195836"/>
                  </a:lnTo>
                  <a:lnTo>
                    <a:pt x="3592949" y="177843"/>
                  </a:lnTo>
                  <a:lnTo>
                    <a:pt x="3533498" y="160534"/>
                  </a:lnTo>
                  <a:lnTo>
                    <a:pt x="3472443" y="143930"/>
                  </a:lnTo>
                  <a:lnTo>
                    <a:pt x="3409798" y="128050"/>
                  </a:lnTo>
                  <a:lnTo>
                    <a:pt x="3358843" y="115952"/>
                  </a:lnTo>
                  <a:lnTo>
                    <a:pt x="3307494" y="104471"/>
                  </a:lnTo>
                  <a:lnTo>
                    <a:pt x="3255772" y="93605"/>
                  </a:lnTo>
                  <a:lnTo>
                    <a:pt x="3203701" y="83351"/>
                  </a:lnTo>
                  <a:lnTo>
                    <a:pt x="3151306" y="73707"/>
                  </a:lnTo>
                  <a:lnTo>
                    <a:pt x="3098609" y="64670"/>
                  </a:lnTo>
                  <a:lnTo>
                    <a:pt x="3045633" y="56236"/>
                  </a:lnTo>
                  <a:lnTo>
                    <a:pt x="2992402" y="48404"/>
                  </a:lnTo>
                  <a:lnTo>
                    <a:pt x="2938939" y="41170"/>
                  </a:lnTo>
                  <a:lnTo>
                    <a:pt x="2885267" y="34531"/>
                  </a:lnTo>
                  <a:lnTo>
                    <a:pt x="2831411" y="28485"/>
                  </a:lnTo>
                  <a:lnTo>
                    <a:pt x="2777393" y="23029"/>
                  </a:lnTo>
                  <a:lnTo>
                    <a:pt x="2723236" y="18160"/>
                  </a:lnTo>
                  <a:lnTo>
                    <a:pt x="2668964" y="13875"/>
                  </a:lnTo>
                  <a:lnTo>
                    <a:pt x="2614601" y="10171"/>
                  </a:lnTo>
                  <a:lnTo>
                    <a:pt x="2560169" y="7046"/>
                  </a:lnTo>
                  <a:lnTo>
                    <a:pt x="2505692" y="4496"/>
                  </a:lnTo>
                  <a:lnTo>
                    <a:pt x="2451194" y="2520"/>
                  </a:lnTo>
                  <a:lnTo>
                    <a:pt x="2396697" y="1113"/>
                  </a:lnTo>
                  <a:lnTo>
                    <a:pt x="2342225" y="274"/>
                  </a:lnTo>
                  <a:lnTo>
                    <a:pt x="228780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49161" name="object 5">
              <a:extLst>
                <a:ext uri="{FF2B5EF4-FFF2-40B4-BE49-F238E27FC236}">
                  <a16:creationId xmlns:a16="http://schemas.microsoft.com/office/drawing/2014/main" id="{99D30293-E3AF-45BF-97A6-72EB1A92C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005" y="3124799"/>
              <a:ext cx="4573270" cy="2229485"/>
            </a:xfrm>
            <a:custGeom>
              <a:avLst/>
              <a:gdLst>
                <a:gd name="T0" fmla="*/ 0 w 4573270"/>
                <a:gd name="T1" fmla="*/ 0 h 2229485"/>
                <a:gd name="T2" fmla="*/ 4573270 w 4573270"/>
                <a:gd name="T3" fmla="*/ 2229485 h 2229485"/>
              </a:gdLst>
              <a:ahLst/>
              <a:cxnLst/>
              <a:rect l="T0" t="T1" r="T2" b="T3"/>
              <a:pathLst>
                <a:path w="4573270" h="2229485">
                  <a:moveTo>
                    <a:pt x="1333856" y="2229011"/>
                  </a:moveTo>
                  <a:lnTo>
                    <a:pt x="1162914" y="1853472"/>
                  </a:lnTo>
                  <a:lnTo>
                    <a:pt x="1100269" y="1837593"/>
                  </a:lnTo>
                  <a:lnTo>
                    <a:pt x="1039214" y="1820989"/>
                  </a:lnTo>
                  <a:lnTo>
                    <a:pt x="979763" y="1803680"/>
                  </a:lnTo>
                  <a:lnTo>
                    <a:pt x="921928" y="1785687"/>
                  </a:lnTo>
                  <a:lnTo>
                    <a:pt x="865723" y="1767029"/>
                  </a:lnTo>
                  <a:lnTo>
                    <a:pt x="811158" y="1747726"/>
                  </a:lnTo>
                  <a:lnTo>
                    <a:pt x="758248" y="1727797"/>
                  </a:lnTo>
                  <a:lnTo>
                    <a:pt x="707005" y="1707262"/>
                  </a:lnTo>
                  <a:lnTo>
                    <a:pt x="657442" y="1686142"/>
                  </a:lnTo>
                  <a:lnTo>
                    <a:pt x="609572" y="1664456"/>
                  </a:lnTo>
                  <a:lnTo>
                    <a:pt x="563406" y="1642223"/>
                  </a:lnTo>
                  <a:lnTo>
                    <a:pt x="518958" y="1619463"/>
                  </a:lnTo>
                  <a:lnTo>
                    <a:pt x="476241" y="1596196"/>
                  </a:lnTo>
                  <a:lnTo>
                    <a:pt x="435267" y="1572442"/>
                  </a:lnTo>
                  <a:lnTo>
                    <a:pt x="396049" y="1548221"/>
                  </a:lnTo>
                  <a:lnTo>
                    <a:pt x="358599" y="1523552"/>
                  </a:lnTo>
                  <a:lnTo>
                    <a:pt x="322931" y="1498456"/>
                  </a:lnTo>
                  <a:lnTo>
                    <a:pt x="289057" y="1472951"/>
                  </a:lnTo>
                  <a:lnTo>
                    <a:pt x="256990" y="1447058"/>
                  </a:lnTo>
                  <a:lnTo>
                    <a:pt x="226743" y="1420796"/>
                  </a:lnTo>
                  <a:lnTo>
                    <a:pt x="198327" y="1394185"/>
                  </a:lnTo>
                  <a:lnTo>
                    <a:pt x="147043" y="1339995"/>
                  </a:lnTo>
                  <a:lnTo>
                    <a:pt x="103240" y="1284647"/>
                  </a:lnTo>
                  <a:lnTo>
                    <a:pt x="67020" y="1228299"/>
                  </a:lnTo>
                  <a:lnTo>
                    <a:pt x="38484" y="1171108"/>
                  </a:lnTo>
                  <a:lnTo>
                    <a:pt x="17735" y="1113233"/>
                  </a:lnTo>
                  <a:lnTo>
                    <a:pt x="4872" y="1054831"/>
                  </a:lnTo>
                  <a:lnTo>
                    <a:pt x="0" y="996061"/>
                  </a:lnTo>
                  <a:lnTo>
                    <a:pt x="591" y="966587"/>
                  </a:lnTo>
                  <a:lnTo>
                    <a:pt x="7892" y="907560"/>
                  </a:lnTo>
                  <a:lnTo>
                    <a:pt x="23437" y="848560"/>
                  </a:lnTo>
                  <a:lnTo>
                    <a:pt x="47326" y="789745"/>
                  </a:lnTo>
                  <a:lnTo>
                    <a:pt x="79662" y="731273"/>
                  </a:lnTo>
                  <a:lnTo>
                    <a:pt x="120546" y="673301"/>
                  </a:lnTo>
                  <a:lnTo>
                    <a:pt x="170080" y="615988"/>
                  </a:lnTo>
                  <a:lnTo>
                    <a:pt x="198123" y="587628"/>
                  </a:lnTo>
                  <a:lnTo>
                    <a:pt x="228366" y="559492"/>
                  </a:lnTo>
                  <a:lnTo>
                    <a:pt x="260822" y="531599"/>
                  </a:lnTo>
                  <a:lnTo>
                    <a:pt x="295504" y="503970"/>
                  </a:lnTo>
                  <a:lnTo>
                    <a:pt x="354938" y="460865"/>
                  </a:lnTo>
                  <a:lnTo>
                    <a:pt x="418582" y="419532"/>
                  </a:lnTo>
                  <a:lnTo>
                    <a:pt x="451924" y="399538"/>
                  </a:lnTo>
                  <a:lnTo>
                    <a:pt x="486249" y="379996"/>
                  </a:lnTo>
                  <a:lnTo>
                    <a:pt x="521532" y="360908"/>
                  </a:lnTo>
                  <a:lnTo>
                    <a:pt x="557751" y="342278"/>
                  </a:lnTo>
                  <a:lnTo>
                    <a:pt x="594883" y="324108"/>
                  </a:lnTo>
                  <a:lnTo>
                    <a:pt x="632903" y="306401"/>
                  </a:lnTo>
                  <a:lnTo>
                    <a:pt x="671789" y="289160"/>
                  </a:lnTo>
                  <a:lnTo>
                    <a:pt x="711517" y="272388"/>
                  </a:lnTo>
                  <a:lnTo>
                    <a:pt x="752064" y="256087"/>
                  </a:lnTo>
                  <a:lnTo>
                    <a:pt x="793407" y="240260"/>
                  </a:lnTo>
                  <a:lnTo>
                    <a:pt x="835521" y="224911"/>
                  </a:lnTo>
                  <a:lnTo>
                    <a:pt x="878385" y="210042"/>
                  </a:lnTo>
                  <a:lnTo>
                    <a:pt x="921974" y="195655"/>
                  </a:lnTo>
                  <a:lnTo>
                    <a:pt x="966265" y="181754"/>
                  </a:lnTo>
                  <a:lnTo>
                    <a:pt x="1011235" y="168341"/>
                  </a:lnTo>
                  <a:lnTo>
                    <a:pt x="1056861" y="155420"/>
                  </a:lnTo>
                  <a:lnTo>
                    <a:pt x="1103119" y="142993"/>
                  </a:lnTo>
                  <a:lnTo>
                    <a:pt x="1149985" y="131062"/>
                  </a:lnTo>
                  <a:lnTo>
                    <a:pt x="1197437" y="119632"/>
                  </a:lnTo>
                  <a:lnTo>
                    <a:pt x="1245451" y="108703"/>
                  </a:lnTo>
                  <a:lnTo>
                    <a:pt x="1294003" y="98280"/>
                  </a:lnTo>
                  <a:lnTo>
                    <a:pt x="1343071" y="88366"/>
                  </a:lnTo>
                  <a:lnTo>
                    <a:pt x="1392631" y="78962"/>
                  </a:lnTo>
                  <a:lnTo>
                    <a:pt x="1442660" y="70072"/>
                  </a:lnTo>
                  <a:lnTo>
                    <a:pt x="1493134" y="61698"/>
                  </a:lnTo>
                  <a:lnTo>
                    <a:pt x="1544029" y="53844"/>
                  </a:lnTo>
                  <a:lnTo>
                    <a:pt x="1595324" y="46512"/>
                  </a:lnTo>
                  <a:lnTo>
                    <a:pt x="1646994" y="39705"/>
                  </a:lnTo>
                  <a:lnTo>
                    <a:pt x="1699015" y="33426"/>
                  </a:lnTo>
                  <a:lnTo>
                    <a:pt x="1751365" y="27678"/>
                  </a:lnTo>
                  <a:lnTo>
                    <a:pt x="1804021" y="22463"/>
                  </a:lnTo>
                  <a:lnTo>
                    <a:pt x="1856958" y="17784"/>
                  </a:lnTo>
                  <a:lnTo>
                    <a:pt x="1910154" y="13645"/>
                  </a:lnTo>
                  <a:lnTo>
                    <a:pt x="1963585" y="10047"/>
                  </a:lnTo>
                  <a:lnTo>
                    <a:pt x="2017228" y="6994"/>
                  </a:lnTo>
                  <a:lnTo>
                    <a:pt x="2071059" y="4489"/>
                  </a:lnTo>
                  <a:lnTo>
                    <a:pt x="2125055" y="2534"/>
                  </a:lnTo>
                  <a:lnTo>
                    <a:pt x="2179194" y="1132"/>
                  </a:lnTo>
                  <a:lnTo>
                    <a:pt x="2233450" y="286"/>
                  </a:lnTo>
                  <a:lnTo>
                    <a:pt x="2287802" y="0"/>
                  </a:lnTo>
                  <a:lnTo>
                    <a:pt x="2342225" y="274"/>
                  </a:lnTo>
                  <a:lnTo>
                    <a:pt x="2396697" y="1113"/>
                  </a:lnTo>
                  <a:lnTo>
                    <a:pt x="2451194" y="2520"/>
                  </a:lnTo>
                  <a:lnTo>
                    <a:pt x="2505692" y="4496"/>
                  </a:lnTo>
                  <a:lnTo>
                    <a:pt x="2560169" y="7046"/>
                  </a:lnTo>
                  <a:lnTo>
                    <a:pt x="2614601" y="10171"/>
                  </a:lnTo>
                  <a:lnTo>
                    <a:pt x="2668964" y="13875"/>
                  </a:lnTo>
                  <a:lnTo>
                    <a:pt x="2723236" y="18160"/>
                  </a:lnTo>
                  <a:lnTo>
                    <a:pt x="2777393" y="23029"/>
                  </a:lnTo>
                  <a:lnTo>
                    <a:pt x="2831411" y="28485"/>
                  </a:lnTo>
                  <a:lnTo>
                    <a:pt x="2885267" y="34531"/>
                  </a:lnTo>
                  <a:lnTo>
                    <a:pt x="2938939" y="41170"/>
                  </a:lnTo>
                  <a:lnTo>
                    <a:pt x="2992402" y="48404"/>
                  </a:lnTo>
                  <a:lnTo>
                    <a:pt x="3045633" y="56236"/>
                  </a:lnTo>
                  <a:lnTo>
                    <a:pt x="3098609" y="64670"/>
                  </a:lnTo>
                  <a:lnTo>
                    <a:pt x="3151306" y="73707"/>
                  </a:lnTo>
                  <a:lnTo>
                    <a:pt x="3203701" y="83351"/>
                  </a:lnTo>
                  <a:lnTo>
                    <a:pt x="3255772" y="93605"/>
                  </a:lnTo>
                  <a:lnTo>
                    <a:pt x="3307494" y="104471"/>
                  </a:lnTo>
                  <a:lnTo>
                    <a:pt x="3358843" y="115952"/>
                  </a:lnTo>
                  <a:lnTo>
                    <a:pt x="3409798" y="128050"/>
                  </a:lnTo>
                  <a:lnTo>
                    <a:pt x="3472443" y="143930"/>
                  </a:lnTo>
                  <a:lnTo>
                    <a:pt x="3533498" y="160534"/>
                  </a:lnTo>
                  <a:lnTo>
                    <a:pt x="3592949" y="177843"/>
                  </a:lnTo>
                  <a:lnTo>
                    <a:pt x="3650784" y="195836"/>
                  </a:lnTo>
                  <a:lnTo>
                    <a:pt x="3706990" y="214494"/>
                  </a:lnTo>
                  <a:lnTo>
                    <a:pt x="3761554" y="233797"/>
                  </a:lnTo>
                  <a:lnTo>
                    <a:pt x="3814464" y="253726"/>
                  </a:lnTo>
                  <a:lnTo>
                    <a:pt x="3865707" y="274260"/>
                  </a:lnTo>
                  <a:lnTo>
                    <a:pt x="3915270" y="295381"/>
                  </a:lnTo>
                  <a:lnTo>
                    <a:pt x="3963141" y="317067"/>
                  </a:lnTo>
                  <a:lnTo>
                    <a:pt x="4009306" y="339300"/>
                  </a:lnTo>
                  <a:lnTo>
                    <a:pt x="4053754" y="362060"/>
                  </a:lnTo>
                  <a:lnTo>
                    <a:pt x="4096471" y="385327"/>
                  </a:lnTo>
                  <a:lnTo>
                    <a:pt x="4137445" y="409080"/>
                  </a:lnTo>
                  <a:lnTo>
                    <a:pt x="4176663" y="433302"/>
                  </a:lnTo>
                  <a:lnTo>
                    <a:pt x="4214113" y="457970"/>
                  </a:lnTo>
                  <a:lnTo>
                    <a:pt x="4249781" y="483067"/>
                  </a:lnTo>
                  <a:lnTo>
                    <a:pt x="4283655" y="508572"/>
                  </a:lnTo>
                  <a:lnTo>
                    <a:pt x="4315722" y="534465"/>
                  </a:lnTo>
                  <a:lnTo>
                    <a:pt x="4345970" y="560727"/>
                  </a:lnTo>
                  <a:lnTo>
                    <a:pt x="4374385" y="587338"/>
                  </a:lnTo>
                  <a:lnTo>
                    <a:pt x="4425669" y="641528"/>
                  </a:lnTo>
                  <a:lnTo>
                    <a:pt x="4469472" y="696876"/>
                  </a:lnTo>
                  <a:lnTo>
                    <a:pt x="4505692" y="753224"/>
                  </a:lnTo>
                  <a:lnTo>
                    <a:pt x="4534228" y="810415"/>
                  </a:lnTo>
                  <a:lnTo>
                    <a:pt x="4554977" y="868290"/>
                  </a:lnTo>
                  <a:lnTo>
                    <a:pt x="4567840" y="926692"/>
                  </a:lnTo>
                  <a:lnTo>
                    <a:pt x="4572713" y="985462"/>
                  </a:lnTo>
                  <a:lnTo>
                    <a:pt x="4572121" y="1014936"/>
                  </a:lnTo>
                  <a:lnTo>
                    <a:pt x="4564820" y="1073963"/>
                  </a:lnTo>
                  <a:lnTo>
                    <a:pt x="4549275" y="1132963"/>
                  </a:lnTo>
                  <a:lnTo>
                    <a:pt x="4525386" y="1191778"/>
                  </a:lnTo>
                  <a:lnTo>
                    <a:pt x="4493050" y="1250250"/>
                  </a:lnTo>
                  <a:lnTo>
                    <a:pt x="4452166" y="1308222"/>
                  </a:lnTo>
                  <a:lnTo>
                    <a:pt x="4402632" y="1365535"/>
                  </a:lnTo>
                  <a:lnTo>
                    <a:pt x="4374589" y="1393895"/>
                  </a:lnTo>
                  <a:lnTo>
                    <a:pt x="4344346" y="1422031"/>
                  </a:lnTo>
                  <a:lnTo>
                    <a:pt x="4311890" y="1449924"/>
                  </a:lnTo>
                  <a:lnTo>
                    <a:pt x="4277208" y="1477552"/>
                  </a:lnTo>
                  <a:lnTo>
                    <a:pt x="4217682" y="1520693"/>
                  </a:lnTo>
                  <a:lnTo>
                    <a:pt x="4153686" y="1562173"/>
                  </a:lnTo>
                  <a:lnTo>
                    <a:pt x="4120070" y="1582278"/>
                  </a:lnTo>
                  <a:lnTo>
                    <a:pt x="4085406" y="1601952"/>
                  </a:lnTo>
                  <a:lnTo>
                    <a:pt x="4049717" y="1621191"/>
                  </a:lnTo>
                  <a:lnTo>
                    <a:pt x="4013027" y="1639990"/>
                  </a:lnTo>
                  <a:lnTo>
                    <a:pt x="3975359" y="1658343"/>
                  </a:lnTo>
                  <a:lnTo>
                    <a:pt x="3936736" y="1676245"/>
                  </a:lnTo>
                  <a:lnTo>
                    <a:pt x="3897181" y="1693692"/>
                  </a:lnTo>
                  <a:lnTo>
                    <a:pt x="3856717" y="1710679"/>
                  </a:lnTo>
                  <a:lnTo>
                    <a:pt x="3815368" y="1727200"/>
                  </a:lnTo>
                  <a:lnTo>
                    <a:pt x="3773156" y="1743250"/>
                  </a:lnTo>
                  <a:lnTo>
                    <a:pt x="3730106" y="1758825"/>
                  </a:lnTo>
                  <a:lnTo>
                    <a:pt x="3686239" y="1773919"/>
                  </a:lnTo>
                  <a:lnTo>
                    <a:pt x="3641580" y="1788527"/>
                  </a:lnTo>
                  <a:lnTo>
                    <a:pt x="3596152" y="1802644"/>
                  </a:lnTo>
                  <a:lnTo>
                    <a:pt x="3549977" y="1816266"/>
                  </a:lnTo>
                  <a:lnTo>
                    <a:pt x="3503079" y="1829387"/>
                  </a:lnTo>
                  <a:lnTo>
                    <a:pt x="3455482" y="1842002"/>
                  </a:lnTo>
                  <a:lnTo>
                    <a:pt x="3407208" y="1854106"/>
                  </a:lnTo>
                  <a:lnTo>
                    <a:pt x="3358280" y="1865694"/>
                  </a:lnTo>
                  <a:lnTo>
                    <a:pt x="3308722" y="1876761"/>
                  </a:lnTo>
                  <a:lnTo>
                    <a:pt x="3258557" y="1887302"/>
                  </a:lnTo>
                  <a:lnTo>
                    <a:pt x="3207808" y="1897312"/>
                  </a:lnTo>
                  <a:lnTo>
                    <a:pt x="3156498" y="1906786"/>
                  </a:lnTo>
                  <a:lnTo>
                    <a:pt x="3104651" y="1915719"/>
                  </a:lnTo>
                  <a:lnTo>
                    <a:pt x="3052290" y="1924105"/>
                  </a:lnTo>
                  <a:lnTo>
                    <a:pt x="2999438" y="1931941"/>
                  </a:lnTo>
                  <a:lnTo>
                    <a:pt x="2946118" y="1939220"/>
                  </a:lnTo>
                  <a:lnTo>
                    <a:pt x="2892353" y="1945938"/>
                  </a:lnTo>
                  <a:lnTo>
                    <a:pt x="2838167" y="1952089"/>
                  </a:lnTo>
                  <a:lnTo>
                    <a:pt x="2783582" y="1957670"/>
                  </a:lnTo>
                  <a:lnTo>
                    <a:pt x="2728623" y="1962673"/>
                  </a:lnTo>
                  <a:lnTo>
                    <a:pt x="2673311" y="1967096"/>
                  </a:lnTo>
                  <a:lnTo>
                    <a:pt x="2617671" y="1970932"/>
                  </a:lnTo>
                  <a:lnTo>
                    <a:pt x="2561725" y="1974176"/>
                  </a:lnTo>
                  <a:lnTo>
                    <a:pt x="2505498" y="1976824"/>
                  </a:lnTo>
                  <a:lnTo>
                    <a:pt x="2449011" y="1978870"/>
                  </a:lnTo>
                  <a:lnTo>
                    <a:pt x="2392288" y="1980310"/>
                  </a:lnTo>
                  <a:lnTo>
                    <a:pt x="2335352" y="1981138"/>
                  </a:lnTo>
                  <a:lnTo>
                    <a:pt x="2278228" y="1981349"/>
                  </a:lnTo>
                  <a:lnTo>
                    <a:pt x="2220936" y="1980939"/>
                  </a:lnTo>
                  <a:lnTo>
                    <a:pt x="2163502" y="1979902"/>
                  </a:lnTo>
                  <a:lnTo>
                    <a:pt x="2105948" y="1978233"/>
                  </a:lnTo>
                  <a:lnTo>
                    <a:pt x="2048297" y="1975927"/>
                  </a:lnTo>
                  <a:lnTo>
                    <a:pt x="1990573" y="1972979"/>
                  </a:lnTo>
                  <a:lnTo>
                    <a:pt x="1333856" y="2229011"/>
                  </a:lnTo>
                  <a:close/>
                </a:path>
              </a:pathLst>
            </a:custGeom>
            <a:noFill/>
            <a:ln w="25908">
              <a:solidFill>
                <a:srgbClr val="385D8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6E7F8E5-A449-4C8D-A4FF-88ED1E00A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75" y="392113"/>
            <a:ext cx="6135688" cy="381000"/>
          </a:xfrm>
        </p:spPr>
        <p:txBody>
          <a:bodyPr lIns="0" tIns="12065" rIns="0" bIns="0" rtlCol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400" spc="-10" dirty="0"/>
              <a:t>Consider</a:t>
            </a:r>
            <a:r>
              <a:rPr sz="2400" spc="10" dirty="0"/>
              <a:t> </a:t>
            </a:r>
            <a:r>
              <a:rPr sz="2400" spc="-5" dirty="0"/>
              <a:t>the</a:t>
            </a:r>
            <a:r>
              <a:rPr sz="2400" dirty="0"/>
              <a:t> </a:t>
            </a:r>
            <a:r>
              <a:rPr sz="2400" spc="-15" dirty="0"/>
              <a:t>example</a:t>
            </a:r>
            <a:r>
              <a:rPr sz="2400" spc="-20" dirty="0"/>
              <a:t> </a:t>
            </a:r>
            <a:r>
              <a:rPr sz="2400" spc="-10" dirty="0"/>
              <a:t>Example</a:t>
            </a:r>
            <a:r>
              <a:rPr sz="2400" spc="-15" dirty="0"/>
              <a:t> 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 dirty="0"/>
          </a:p>
        </p:txBody>
      </p:sp>
      <p:sp>
        <p:nvSpPr>
          <p:cNvPr id="49156" name="object 7">
            <a:extLst>
              <a:ext uri="{FF2B5EF4-FFF2-40B4-BE49-F238E27FC236}">
                <a16:creationId xmlns:a16="http://schemas.microsoft.com/office/drawing/2014/main" id="{00E3F83D-621C-4926-BF60-B99B9FD92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852863"/>
            <a:ext cx="3194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indent="-1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00"/>
              </a:spcBef>
            </a:pPr>
            <a:r>
              <a:rPr lang="en-US" altLang="en-US" sz="2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 worry, We  have a soloution  </a:t>
            </a:r>
            <a:r>
              <a:rPr lang="en-US" altLang="en-US" sz="2800">
                <a:solidFill>
                  <a:srgbClr val="F795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THOMAS WRITE  RULE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157" name="object 8">
            <a:extLst>
              <a:ext uri="{FF2B5EF4-FFF2-40B4-BE49-F238E27FC236}">
                <a16:creationId xmlns:a16="http://schemas.microsoft.com/office/drawing/2014/main" id="{E332A4CB-CA74-439B-AF7C-95B4D39EC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0"/>
            <a:ext cx="4267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CA9D048B-A88F-443E-96B6-D26C127C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object 2">
            <a:extLst>
              <a:ext uri="{FF2B5EF4-FFF2-40B4-BE49-F238E27FC236}">
                <a16:creationId xmlns:a16="http://schemas.microsoft.com/office/drawing/2014/main" id="{CC6B772B-B38A-4ECA-A16A-5AAD4D0AC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87313"/>
            <a:ext cx="2566987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79" name="object 3">
            <a:extLst>
              <a:ext uri="{FF2B5EF4-FFF2-40B4-BE49-F238E27FC236}">
                <a16:creationId xmlns:a16="http://schemas.microsoft.com/office/drawing/2014/main" id="{D592A841-8A7C-4E66-ACB1-7147DAC6BC51}"/>
              </a:ext>
            </a:extLst>
          </p:cNvPr>
          <p:cNvGrpSpPr>
            <a:grpSpLocks/>
          </p:cNvGrpSpPr>
          <p:nvPr/>
        </p:nvGrpSpPr>
        <p:grpSpPr bwMode="auto">
          <a:xfrm>
            <a:off x="2846388" y="331788"/>
            <a:ext cx="2798762" cy="585787"/>
            <a:chOff x="2134742" y="332359"/>
            <a:chExt cx="2099310" cy="585470"/>
          </a:xfrm>
        </p:grpSpPr>
        <p:pic>
          <p:nvPicPr>
            <p:cNvPr id="50191" name="object 4">
              <a:extLst>
                <a:ext uri="{FF2B5EF4-FFF2-40B4-BE49-F238E27FC236}">
                  <a16:creationId xmlns:a16="http://schemas.microsoft.com/office/drawing/2014/main" id="{D42B43E8-74B3-4D1B-8AFA-CA48F870F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887" y="687753"/>
              <a:ext cx="2002784" cy="22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2" name="object 5">
              <a:extLst>
                <a:ext uri="{FF2B5EF4-FFF2-40B4-BE49-F238E27FC236}">
                  <a16:creationId xmlns:a16="http://schemas.microsoft.com/office/drawing/2014/main" id="{4C0434B1-A75F-43CD-87F0-A185622DE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314" y="336931"/>
              <a:ext cx="2081149" cy="36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object 6">
              <a:extLst>
                <a:ext uri="{FF2B5EF4-FFF2-40B4-BE49-F238E27FC236}">
                  <a16:creationId xmlns:a16="http://schemas.microsoft.com/office/drawing/2014/main" id="{7E50C635-4C49-48A7-9DED-961D543F7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314" y="336931"/>
              <a:ext cx="2081530" cy="366395"/>
            </a:xfrm>
            <a:custGeom>
              <a:avLst/>
              <a:gdLst>
                <a:gd name="T0" fmla="*/ 0 w 2081529"/>
                <a:gd name="T1" fmla="*/ 0 h 366395"/>
                <a:gd name="T2" fmla="*/ 2081529 w 2081529"/>
                <a:gd name="T3" fmla="*/ 366395 h 366395"/>
              </a:gdLst>
              <a:ahLst/>
              <a:cxnLst/>
              <a:rect l="T0" t="T1" r="T2" b="T3"/>
              <a:pathLst>
                <a:path w="2081529" h="366395">
                  <a:moveTo>
                    <a:pt x="1660271" y="73787"/>
                  </a:moveTo>
                  <a:lnTo>
                    <a:pt x="1610360" y="223901"/>
                  </a:lnTo>
                  <a:lnTo>
                    <a:pt x="1710563" y="223901"/>
                  </a:lnTo>
                  <a:lnTo>
                    <a:pt x="1660525" y="73787"/>
                  </a:lnTo>
                  <a:lnTo>
                    <a:pt x="1660271" y="73787"/>
                  </a:lnTo>
                  <a:close/>
                </a:path>
                <a:path w="2081529" h="366395">
                  <a:moveTo>
                    <a:pt x="817753" y="58928"/>
                  </a:moveTo>
                  <a:lnTo>
                    <a:pt x="773430" y="68961"/>
                  </a:lnTo>
                  <a:lnTo>
                    <a:pt x="744855" y="95631"/>
                  </a:lnTo>
                  <a:lnTo>
                    <a:pt x="729361" y="134493"/>
                  </a:lnTo>
                  <a:lnTo>
                    <a:pt x="724916" y="181610"/>
                  </a:lnTo>
                  <a:lnTo>
                    <a:pt x="725179" y="195710"/>
                  </a:lnTo>
                  <a:lnTo>
                    <a:pt x="729234" y="233680"/>
                  </a:lnTo>
                  <a:lnTo>
                    <a:pt x="743966" y="273050"/>
                  </a:lnTo>
                  <a:lnTo>
                    <a:pt x="781111" y="301829"/>
                  </a:lnTo>
                  <a:lnTo>
                    <a:pt x="815848" y="306705"/>
                  </a:lnTo>
                  <a:lnTo>
                    <a:pt x="828540" y="306085"/>
                  </a:lnTo>
                  <a:lnTo>
                    <a:pt x="868475" y="291488"/>
                  </a:lnTo>
                  <a:lnTo>
                    <a:pt x="893790" y="261296"/>
                  </a:lnTo>
                  <a:lnTo>
                    <a:pt x="906113" y="219203"/>
                  </a:lnTo>
                  <a:lnTo>
                    <a:pt x="908685" y="182753"/>
                  </a:lnTo>
                  <a:lnTo>
                    <a:pt x="908401" y="169084"/>
                  </a:lnTo>
                  <a:lnTo>
                    <a:pt x="901668" y="121056"/>
                  </a:lnTo>
                  <a:lnTo>
                    <a:pt x="883693" y="85320"/>
                  </a:lnTo>
                  <a:lnTo>
                    <a:pt x="852132" y="63964"/>
                  </a:lnTo>
                  <a:lnTo>
                    <a:pt x="817753" y="58928"/>
                  </a:lnTo>
                  <a:close/>
                </a:path>
                <a:path w="2081529" h="366395">
                  <a:moveTo>
                    <a:pt x="1071118" y="6223"/>
                  </a:moveTo>
                  <a:lnTo>
                    <a:pt x="1118108" y="6223"/>
                  </a:lnTo>
                  <a:lnTo>
                    <a:pt x="1126489" y="6223"/>
                  </a:lnTo>
                  <a:lnTo>
                    <a:pt x="1133729" y="6985"/>
                  </a:lnTo>
                  <a:lnTo>
                    <a:pt x="1139698" y="8382"/>
                  </a:lnTo>
                  <a:lnTo>
                    <a:pt x="1145667" y="9651"/>
                  </a:lnTo>
                  <a:lnTo>
                    <a:pt x="1150874" y="11938"/>
                  </a:lnTo>
                  <a:lnTo>
                    <a:pt x="1155192" y="15113"/>
                  </a:lnTo>
                  <a:lnTo>
                    <a:pt x="1159637" y="18288"/>
                  </a:lnTo>
                  <a:lnTo>
                    <a:pt x="1163193" y="22479"/>
                  </a:lnTo>
                  <a:lnTo>
                    <a:pt x="1166114" y="27686"/>
                  </a:lnTo>
                  <a:lnTo>
                    <a:pt x="1169035" y="32893"/>
                  </a:lnTo>
                  <a:lnTo>
                    <a:pt x="1171575" y="39370"/>
                  </a:lnTo>
                  <a:lnTo>
                    <a:pt x="1173861" y="46990"/>
                  </a:lnTo>
                  <a:lnTo>
                    <a:pt x="1250314" y="257556"/>
                  </a:lnTo>
                  <a:lnTo>
                    <a:pt x="1251331" y="257556"/>
                  </a:lnTo>
                  <a:lnTo>
                    <a:pt x="1330579" y="47498"/>
                  </a:lnTo>
                  <a:lnTo>
                    <a:pt x="1332992" y="39878"/>
                  </a:lnTo>
                  <a:lnTo>
                    <a:pt x="1335532" y="33401"/>
                  </a:lnTo>
                  <a:lnTo>
                    <a:pt x="1361439" y="8382"/>
                  </a:lnTo>
                  <a:lnTo>
                    <a:pt x="1366520" y="6985"/>
                  </a:lnTo>
                  <a:lnTo>
                    <a:pt x="1372489" y="6223"/>
                  </a:lnTo>
                  <a:lnTo>
                    <a:pt x="1379220" y="6223"/>
                  </a:lnTo>
                  <a:lnTo>
                    <a:pt x="1427480" y="6223"/>
                  </a:lnTo>
                  <a:lnTo>
                    <a:pt x="1432433" y="6223"/>
                  </a:lnTo>
                  <a:lnTo>
                    <a:pt x="1436624" y="6858"/>
                  </a:lnTo>
                  <a:lnTo>
                    <a:pt x="1440180" y="8127"/>
                  </a:lnTo>
                  <a:lnTo>
                    <a:pt x="1443736" y="9398"/>
                  </a:lnTo>
                  <a:lnTo>
                    <a:pt x="1446657" y="11302"/>
                  </a:lnTo>
                  <a:lnTo>
                    <a:pt x="1448943" y="13843"/>
                  </a:lnTo>
                  <a:lnTo>
                    <a:pt x="1451229" y="16255"/>
                  </a:lnTo>
                  <a:lnTo>
                    <a:pt x="1453007" y="19304"/>
                  </a:lnTo>
                  <a:lnTo>
                    <a:pt x="1454150" y="22733"/>
                  </a:lnTo>
                  <a:lnTo>
                    <a:pt x="1455293" y="26289"/>
                  </a:lnTo>
                  <a:lnTo>
                    <a:pt x="1455927" y="30353"/>
                  </a:lnTo>
                  <a:lnTo>
                    <a:pt x="1455927" y="34925"/>
                  </a:lnTo>
                  <a:lnTo>
                    <a:pt x="1455927" y="349885"/>
                  </a:lnTo>
                  <a:lnTo>
                    <a:pt x="1455927" y="351663"/>
                  </a:lnTo>
                  <a:lnTo>
                    <a:pt x="1455420" y="353314"/>
                  </a:lnTo>
                  <a:lnTo>
                    <a:pt x="1454404" y="354711"/>
                  </a:lnTo>
                  <a:lnTo>
                    <a:pt x="1453388" y="356235"/>
                  </a:lnTo>
                  <a:lnTo>
                    <a:pt x="1438402" y="360426"/>
                  </a:lnTo>
                  <a:lnTo>
                    <a:pt x="1434084" y="361061"/>
                  </a:lnTo>
                  <a:lnTo>
                    <a:pt x="1428496" y="361315"/>
                  </a:lnTo>
                  <a:lnTo>
                    <a:pt x="1421764" y="361315"/>
                  </a:lnTo>
                  <a:lnTo>
                    <a:pt x="1415288" y="361315"/>
                  </a:lnTo>
                  <a:lnTo>
                    <a:pt x="1409827" y="361061"/>
                  </a:lnTo>
                  <a:lnTo>
                    <a:pt x="1405382" y="360426"/>
                  </a:lnTo>
                  <a:lnTo>
                    <a:pt x="1401064" y="359918"/>
                  </a:lnTo>
                  <a:lnTo>
                    <a:pt x="1387983" y="351663"/>
                  </a:lnTo>
                  <a:lnTo>
                    <a:pt x="1387983" y="349885"/>
                  </a:lnTo>
                  <a:lnTo>
                    <a:pt x="1387983" y="62230"/>
                  </a:lnTo>
                  <a:lnTo>
                    <a:pt x="1387348" y="62230"/>
                  </a:lnTo>
                  <a:lnTo>
                    <a:pt x="1284986" y="349504"/>
                  </a:lnTo>
                  <a:lnTo>
                    <a:pt x="1284224" y="351917"/>
                  </a:lnTo>
                  <a:lnTo>
                    <a:pt x="1283081" y="353822"/>
                  </a:lnTo>
                  <a:lnTo>
                    <a:pt x="1281430" y="355473"/>
                  </a:lnTo>
                  <a:lnTo>
                    <a:pt x="1279779" y="356997"/>
                  </a:lnTo>
                  <a:lnTo>
                    <a:pt x="1277493" y="358267"/>
                  </a:lnTo>
                  <a:lnTo>
                    <a:pt x="1274699" y="359156"/>
                  </a:lnTo>
                  <a:lnTo>
                    <a:pt x="1271905" y="360045"/>
                  </a:lnTo>
                  <a:lnTo>
                    <a:pt x="1268349" y="360680"/>
                  </a:lnTo>
                  <a:lnTo>
                    <a:pt x="1263904" y="360934"/>
                  </a:lnTo>
                  <a:lnTo>
                    <a:pt x="1259586" y="361188"/>
                  </a:lnTo>
                  <a:lnTo>
                    <a:pt x="1254252" y="361315"/>
                  </a:lnTo>
                  <a:lnTo>
                    <a:pt x="1248156" y="361315"/>
                  </a:lnTo>
                  <a:lnTo>
                    <a:pt x="1241933" y="361315"/>
                  </a:lnTo>
                  <a:lnTo>
                    <a:pt x="1214755" y="354711"/>
                  </a:lnTo>
                  <a:lnTo>
                    <a:pt x="1213104" y="353314"/>
                  </a:lnTo>
                  <a:lnTo>
                    <a:pt x="1212088" y="351536"/>
                  </a:lnTo>
                  <a:lnTo>
                    <a:pt x="1211452" y="349504"/>
                  </a:lnTo>
                  <a:lnTo>
                    <a:pt x="1112647" y="62230"/>
                  </a:lnTo>
                  <a:lnTo>
                    <a:pt x="1112139" y="62230"/>
                  </a:lnTo>
                  <a:lnTo>
                    <a:pt x="1112139" y="349885"/>
                  </a:lnTo>
                  <a:lnTo>
                    <a:pt x="1112139" y="351663"/>
                  </a:lnTo>
                  <a:lnTo>
                    <a:pt x="1111631" y="353314"/>
                  </a:lnTo>
                  <a:lnTo>
                    <a:pt x="1110615" y="354711"/>
                  </a:lnTo>
                  <a:lnTo>
                    <a:pt x="1109599" y="356235"/>
                  </a:lnTo>
                  <a:lnTo>
                    <a:pt x="1094486" y="360426"/>
                  </a:lnTo>
                  <a:lnTo>
                    <a:pt x="1090168" y="361061"/>
                  </a:lnTo>
                  <a:lnTo>
                    <a:pt x="1084707" y="361315"/>
                  </a:lnTo>
                  <a:lnTo>
                    <a:pt x="1077976" y="361315"/>
                  </a:lnTo>
                  <a:lnTo>
                    <a:pt x="1071372" y="361315"/>
                  </a:lnTo>
                  <a:lnTo>
                    <a:pt x="1065911" y="361061"/>
                  </a:lnTo>
                  <a:lnTo>
                    <a:pt x="1061593" y="360426"/>
                  </a:lnTo>
                  <a:lnTo>
                    <a:pt x="1057148" y="359918"/>
                  </a:lnTo>
                  <a:lnTo>
                    <a:pt x="1053719" y="359156"/>
                  </a:lnTo>
                  <a:lnTo>
                    <a:pt x="1051052" y="358267"/>
                  </a:lnTo>
                  <a:lnTo>
                    <a:pt x="1048385" y="357378"/>
                  </a:lnTo>
                  <a:lnTo>
                    <a:pt x="1046607" y="356235"/>
                  </a:lnTo>
                  <a:lnTo>
                    <a:pt x="1045591" y="354711"/>
                  </a:lnTo>
                  <a:lnTo>
                    <a:pt x="1044575" y="353314"/>
                  </a:lnTo>
                  <a:lnTo>
                    <a:pt x="1044067" y="351663"/>
                  </a:lnTo>
                  <a:lnTo>
                    <a:pt x="1044067" y="349885"/>
                  </a:lnTo>
                  <a:lnTo>
                    <a:pt x="1044067" y="34925"/>
                  </a:lnTo>
                  <a:lnTo>
                    <a:pt x="1044067" y="25654"/>
                  </a:lnTo>
                  <a:lnTo>
                    <a:pt x="1046607" y="18542"/>
                  </a:lnTo>
                  <a:lnTo>
                    <a:pt x="1051433" y="13589"/>
                  </a:lnTo>
                  <a:lnTo>
                    <a:pt x="1056386" y="8763"/>
                  </a:lnTo>
                  <a:lnTo>
                    <a:pt x="1062990" y="6223"/>
                  </a:lnTo>
                  <a:lnTo>
                    <a:pt x="1071118" y="6223"/>
                  </a:lnTo>
                  <a:close/>
                </a:path>
                <a:path w="2081529" h="366395">
                  <a:moveTo>
                    <a:pt x="10668" y="6223"/>
                  </a:moveTo>
                  <a:lnTo>
                    <a:pt x="259715" y="6223"/>
                  </a:lnTo>
                  <a:lnTo>
                    <a:pt x="261366" y="6223"/>
                  </a:lnTo>
                  <a:lnTo>
                    <a:pt x="262890" y="6730"/>
                  </a:lnTo>
                  <a:lnTo>
                    <a:pt x="264160" y="7747"/>
                  </a:lnTo>
                  <a:lnTo>
                    <a:pt x="265557" y="8763"/>
                  </a:lnTo>
                  <a:lnTo>
                    <a:pt x="266700" y="10414"/>
                  </a:lnTo>
                  <a:lnTo>
                    <a:pt x="267589" y="12700"/>
                  </a:lnTo>
                  <a:lnTo>
                    <a:pt x="268478" y="14986"/>
                  </a:lnTo>
                  <a:lnTo>
                    <a:pt x="269240" y="18034"/>
                  </a:lnTo>
                  <a:lnTo>
                    <a:pt x="269621" y="21844"/>
                  </a:lnTo>
                  <a:lnTo>
                    <a:pt x="270129" y="25654"/>
                  </a:lnTo>
                  <a:lnTo>
                    <a:pt x="270383" y="30353"/>
                  </a:lnTo>
                  <a:lnTo>
                    <a:pt x="270383" y="35814"/>
                  </a:lnTo>
                  <a:lnTo>
                    <a:pt x="270383" y="41021"/>
                  </a:lnTo>
                  <a:lnTo>
                    <a:pt x="270129" y="45593"/>
                  </a:lnTo>
                  <a:lnTo>
                    <a:pt x="269621" y="49276"/>
                  </a:lnTo>
                  <a:lnTo>
                    <a:pt x="269240" y="52959"/>
                  </a:lnTo>
                  <a:lnTo>
                    <a:pt x="261366" y="65024"/>
                  </a:lnTo>
                  <a:lnTo>
                    <a:pt x="259715" y="65024"/>
                  </a:lnTo>
                  <a:lnTo>
                    <a:pt x="171196" y="65024"/>
                  </a:lnTo>
                  <a:lnTo>
                    <a:pt x="171196" y="349885"/>
                  </a:lnTo>
                  <a:lnTo>
                    <a:pt x="171196" y="351663"/>
                  </a:lnTo>
                  <a:lnTo>
                    <a:pt x="170561" y="353314"/>
                  </a:lnTo>
                  <a:lnTo>
                    <a:pt x="169418" y="354711"/>
                  </a:lnTo>
                  <a:lnTo>
                    <a:pt x="168275" y="356235"/>
                  </a:lnTo>
                  <a:lnTo>
                    <a:pt x="166243" y="357378"/>
                  </a:lnTo>
                  <a:lnTo>
                    <a:pt x="163576" y="358267"/>
                  </a:lnTo>
                  <a:lnTo>
                    <a:pt x="160782" y="359156"/>
                  </a:lnTo>
                  <a:lnTo>
                    <a:pt x="157099" y="359918"/>
                  </a:lnTo>
                  <a:lnTo>
                    <a:pt x="152527" y="360426"/>
                  </a:lnTo>
                  <a:lnTo>
                    <a:pt x="147828" y="361061"/>
                  </a:lnTo>
                  <a:lnTo>
                    <a:pt x="142112" y="361315"/>
                  </a:lnTo>
                  <a:lnTo>
                    <a:pt x="135128" y="361315"/>
                  </a:lnTo>
                  <a:lnTo>
                    <a:pt x="128270" y="361315"/>
                  </a:lnTo>
                  <a:lnTo>
                    <a:pt x="122428" y="361061"/>
                  </a:lnTo>
                  <a:lnTo>
                    <a:pt x="117856" y="360426"/>
                  </a:lnTo>
                  <a:lnTo>
                    <a:pt x="113157" y="359918"/>
                  </a:lnTo>
                  <a:lnTo>
                    <a:pt x="109474" y="359156"/>
                  </a:lnTo>
                  <a:lnTo>
                    <a:pt x="106807" y="358267"/>
                  </a:lnTo>
                  <a:lnTo>
                    <a:pt x="104012" y="357378"/>
                  </a:lnTo>
                  <a:lnTo>
                    <a:pt x="102108" y="356235"/>
                  </a:lnTo>
                  <a:lnTo>
                    <a:pt x="100837" y="354711"/>
                  </a:lnTo>
                  <a:lnTo>
                    <a:pt x="99695" y="353314"/>
                  </a:lnTo>
                  <a:lnTo>
                    <a:pt x="99060" y="351663"/>
                  </a:lnTo>
                  <a:lnTo>
                    <a:pt x="99060" y="349885"/>
                  </a:lnTo>
                  <a:lnTo>
                    <a:pt x="99060" y="65024"/>
                  </a:lnTo>
                  <a:lnTo>
                    <a:pt x="10668" y="65024"/>
                  </a:lnTo>
                  <a:lnTo>
                    <a:pt x="8762" y="65024"/>
                  </a:lnTo>
                  <a:lnTo>
                    <a:pt x="7239" y="64389"/>
                  </a:lnTo>
                  <a:lnTo>
                    <a:pt x="5968" y="63373"/>
                  </a:lnTo>
                  <a:lnTo>
                    <a:pt x="4699" y="62230"/>
                  </a:lnTo>
                  <a:lnTo>
                    <a:pt x="3556" y="60579"/>
                  </a:lnTo>
                  <a:lnTo>
                    <a:pt x="2667" y="58293"/>
                  </a:lnTo>
                  <a:lnTo>
                    <a:pt x="1778" y="56007"/>
                  </a:lnTo>
                  <a:lnTo>
                    <a:pt x="1143" y="52959"/>
                  </a:lnTo>
                  <a:lnTo>
                    <a:pt x="635" y="49276"/>
                  </a:lnTo>
                  <a:lnTo>
                    <a:pt x="254" y="45593"/>
                  </a:lnTo>
                  <a:lnTo>
                    <a:pt x="0" y="41021"/>
                  </a:lnTo>
                  <a:lnTo>
                    <a:pt x="0" y="35814"/>
                  </a:lnTo>
                  <a:lnTo>
                    <a:pt x="0" y="30353"/>
                  </a:lnTo>
                  <a:lnTo>
                    <a:pt x="8762" y="6223"/>
                  </a:lnTo>
                  <a:lnTo>
                    <a:pt x="10668" y="6223"/>
                  </a:lnTo>
                  <a:close/>
                </a:path>
                <a:path w="2081529" h="366395">
                  <a:moveTo>
                    <a:pt x="1661414" y="4572"/>
                  </a:moveTo>
                  <a:lnTo>
                    <a:pt x="1701927" y="6985"/>
                  </a:lnTo>
                  <a:lnTo>
                    <a:pt x="1705483" y="8000"/>
                  </a:lnTo>
                  <a:lnTo>
                    <a:pt x="1713484" y="19685"/>
                  </a:lnTo>
                  <a:lnTo>
                    <a:pt x="1822831" y="332867"/>
                  </a:lnTo>
                  <a:lnTo>
                    <a:pt x="1824989" y="339471"/>
                  </a:lnTo>
                  <a:lnTo>
                    <a:pt x="1826387" y="344678"/>
                  </a:lnTo>
                  <a:lnTo>
                    <a:pt x="1826895" y="348488"/>
                  </a:lnTo>
                  <a:lnTo>
                    <a:pt x="1827402" y="352298"/>
                  </a:lnTo>
                  <a:lnTo>
                    <a:pt x="1826640" y="355219"/>
                  </a:lnTo>
                  <a:lnTo>
                    <a:pt x="1801876" y="361315"/>
                  </a:lnTo>
                  <a:lnTo>
                    <a:pt x="1792986" y="361315"/>
                  </a:lnTo>
                  <a:lnTo>
                    <a:pt x="1783714" y="361315"/>
                  </a:lnTo>
                  <a:lnTo>
                    <a:pt x="1776476" y="361188"/>
                  </a:lnTo>
                  <a:lnTo>
                    <a:pt x="1771269" y="360934"/>
                  </a:lnTo>
                  <a:lnTo>
                    <a:pt x="1766062" y="360680"/>
                  </a:lnTo>
                  <a:lnTo>
                    <a:pt x="1753743" y="355854"/>
                  </a:lnTo>
                  <a:lnTo>
                    <a:pt x="1752600" y="354330"/>
                  </a:lnTo>
                  <a:lnTo>
                    <a:pt x="1751711" y="352425"/>
                  </a:lnTo>
                  <a:lnTo>
                    <a:pt x="1750949" y="350139"/>
                  </a:lnTo>
                  <a:lnTo>
                    <a:pt x="1727200" y="279146"/>
                  </a:lnTo>
                  <a:lnTo>
                    <a:pt x="1594485" y="279146"/>
                  </a:lnTo>
                  <a:lnTo>
                    <a:pt x="1572133" y="348234"/>
                  </a:lnTo>
                  <a:lnTo>
                    <a:pt x="1571371" y="350774"/>
                  </a:lnTo>
                  <a:lnTo>
                    <a:pt x="1570355" y="352933"/>
                  </a:lnTo>
                  <a:lnTo>
                    <a:pt x="1569212" y="354584"/>
                  </a:lnTo>
                  <a:lnTo>
                    <a:pt x="1568069" y="356362"/>
                  </a:lnTo>
                  <a:lnTo>
                    <a:pt x="1566164" y="357759"/>
                  </a:lnTo>
                  <a:lnTo>
                    <a:pt x="1563497" y="358648"/>
                  </a:lnTo>
                  <a:lnTo>
                    <a:pt x="1560830" y="359664"/>
                  </a:lnTo>
                  <a:lnTo>
                    <a:pt x="1557147" y="360426"/>
                  </a:lnTo>
                  <a:lnTo>
                    <a:pt x="1552321" y="360807"/>
                  </a:lnTo>
                  <a:lnTo>
                    <a:pt x="1547495" y="361061"/>
                  </a:lnTo>
                  <a:lnTo>
                    <a:pt x="1541145" y="361315"/>
                  </a:lnTo>
                  <a:lnTo>
                    <a:pt x="1533271" y="361315"/>
                  </a:lnTo>
                  <a:lnTo>
                    <a:pt x="1524889" y="361315"/>
                  </a:lnTo>
                  <a:lnTo>
                    <a:pt x="1518412" y="361061"/>
                  </a:lnTo>
                  <a:lnTo>
                    <a:pt x="1513586" y="360426"/>
                  </a:lnTo>
                  <a:lnTo>
                    <a:pt x="1508887" y="359918"/>
                  </a:lnTo>
                  <a:lnTo>
                    <a:pt x="1505585" y="358648"/>
                  </a:lnTo>
                  <a:lnTo>
                    <a:pt x="1503807" y="356489"/>
                  </a:lnTo>
                  <a:lnTo>
                    <a:pt x="1502029" y="354457"/>
                  </a:lnTo>
                  <a:lnTo>
                    <a:pt x="1501394" y="351409"/>
                  </a:lnTo>
                  <a:lnTo>
                    <a:pt x="1501902" y="347599"/>
                  </a:lnTo>
                  <a:lnTo>
                    <a:pt x="1502410" y="343789"/>
                  </a:lnTo>
                  <a:lnTo>
                    <a:pt x="1614932" y="18796"/>
                  </a:lnTo>
                  <a:lnTo>
                    <a:pt x="1625727" y="6985"/>
                  </a:lnTo>
                  <a:lnTo>
                    <a:pt x="1628902" y="5969"/>
                  </a:lnTo>
                  <a:lnTo>
                    <a:pt x="1633347" y="5334"/>
                  </a:lnTo>
                  <a:lnTo>
                    <a:pt x="1638935" y="5079"/>
                  </a:lnTo>
                  <a:lnTo>
                    <a:pt x="1644650" y="4825"/>
                  </a:lnTo>
                  <a:lnTo>
                    <a:pt x="1652143" y="4572"/>
                  </a:lnTo>
                  <a:lnTo>
                    <a:pt x="1661414" y="4572"/>
                  </a:lnTo>
                  <a:close/>
                </a:path>
                <a:path w="2081529" h="366395">
                  <a:moveTo>
                    <a:pt x="348615" y="4572"/>
                  </a:moveTo>
                  <a:lnTo>
                    <a:pt x="355727" y="4572"/>
                  </a:lnTo>
                  <a:lnTo>
                    <a:pt x="361569" y="4952"/>
                  </a:lnTo>
                  <a:lnTo>
                    <a:pt x="366141" y="5461"/>
                  </a:lnTo>
                  <a:lnTo>
                    <a:pt x="370713" y="5969"/>
                  </a:lnTo>
                  <a:lnTo>
                    <a:pt x="384429" y="14224"/>
                  </a:lnTo>
                  <a:lnTo>
                    <a:pt x="384429" y="16128"/>
                  </a:lnTo>
                  <a:lnTo>
                    <a:pt x="384429" y="145796"/>
                  </a:lnTo>
                  <a:lnTo>
                    <a:pt x="516636" y="145796"/>
                  </a:lnTo>
                  <a:lnTo>
                    <a:pt x="516636" y="16128"/>
                  </a:lnTo>
                  <a:lnTo>
                    <a:pt x="516636" y="14224"/>
                  </a:lnTo>
                  <a:lnTo>
                    <a:pt x="517144" y="12700"/>
                  </a:lnTo>
                  <a:lnTo>
                    <a:pt x="518414" y="11175"/>
                  </a:lnTo>
                  <a:lnTo>
                    <a:pt x="519557" y="9778"/>
                  </a:lnTo>
                  <a:lnTo>
                    <a:pt x="521462" y="8509"/>
                  </a:lnTo>
                  <a:lnTo>
                    <a:pt x="524129" y="7620"/>
                  </a:lnTo>
                  <a:lnTo>
                    <a:pt x="526669" y="6730"/>
                  </a:lnTo>
                  <a:lnTo>
                    <a:pt x="530352" y="5969"/>
                  </a:lnTo>
                  <a:lnTo>
                    <a:pt x="535051" y="5461"/>
                  </a:lnTo>
                  <a:lnTo>
                    <a:pt x="539623" y="4952"/>
                  </a:lnTo>
                  <a:lnTo>
                    <a:pt x="545465" y="4572"/>
                  </a:lnTo>
                  <a:lnTo>
                    <a:pt x="552577" y="4572"/>
                  </a:lnTo>
                  <a:lnTo>
                    <a:pt x="559562" y="4572"/>
                  </a:lnTo>
                  <a:lnTo>
                    <a:pt x="565277" y="4952"/>
                  </a:lnTo>
                  <a:lnTo>
                    <a:pt x="569849" y="5461"/>
                  </a:lnTo>
                  <a:lnTo>
                    <a:pt x="574421" y="5969"/>
                  </a:lnTo>
                  <a:lnTo>
                    <a:pt x="588391" y="14224"/>
                  </a:lnTo>
                  <a:lnTo>
                    <a:pt x="588391" y="16128"/>
                  </a:lnTo>
                  <a:lnTo>
                    <a:pt x="588391" y="349885"/>
                  </a:lnTo>
                  <a:lnTo>
                    <a:pt x="588391" y="351663"/>
                  </a:lnTo>
                  <a:lnTo>
                    <a:pt x="587756" y="353314"/>
                  </a:lnTo>
                  <a:lnTo>
                    <a:pt x="586613" y="354711"/>
                  </a:lnTo>
                  <a:lnTo>
                    <a:pt x="585470" y="356235"/>
                  </a:lnTo>
                  <a:lnTo>
                    <a:pt x="569849" y="360426"/>
                  </a:lnTo>
                  <a:lnTo>
                    <a:pt x="565277" y="361061"/>
                  </a:lnTo>
                  <a:lnTo>
                    <a:pt x="559562" y="361315"/>
                  </a:lnTo>
                  <a:lnTo>
                    <a:pt x="552577" y="361315"/>
                  </a:lnTo>
                  <a:lnTo>
                    <a:pt x="545465" y="361315"/>
                  </a:lnTo>
                  <a:lnTo>
                    <a:pt x="539623" y="361061"/>
                  </a:lnTo>
                  <a:lnTo>
                    <a:pt x="535051" y="360426"/>
                  </a:lnTo>
                  <a:lnTo>
                    <a:pt x="530352" y="359918"/>
                  </a:lnTo>
                  <a:lnTo>
                    <a:pt x="526669" y="359156"/>
                  </a:lnTo>
                  <a:lnTo>
                    <a:pt x="524129" y="358267"/>
                  </a:lnTo>
                  <a:lnTo>
                    <a:pt x="521462" y="357378"/>
                  </a:lnTo>
                  <a:lnTo>
                    <a:pt x="519557" y="356235"/>
                  </a:lnTo>
                  <a:lnTo>
                    <a:pt x="518414" y="354711"/>
                  </a:lnTo>
                  <a:lnTo>
                    <a:pt x="517144" y="353314"/>
                  </a:lnTo>
                  <a:lnTo>
                    <a:pt x="516636" y="351663"/>
                  </a:lnTo>
                  <a:lnTo>
                    <a:pt x="516636" y="349885"/>
                  </a:lnTo>
                  <a:lnTo>
                    <a:pt x="516636" y="207010"/>
                  </a:lnTo>
                  <a:lnTo>
                    <a:pt x="384429" y="207010"/>
                  </a:lnTo>
                  <a:lnTo>
                    <a:pt x="384429" y="349885"/>
                  </a:lnTo>
                  <a:lnTo>
                    <a:pt x="384429" y="351663"/>
                  </a:lnTo>
                  <a:lnTo>
                    <a:pt x="366141" y="360426"/>
                  </a:lnTo>
                  <a:lnTo>
                    <a:pt x="361569" y="361061"/>
                  </a:lnTo>
                  <a:lnTo>
                    <a:pt x="355727" y="361315"/>
                  </a:lnTo>
                  <a:lnTo>
                    <a:pt x="348615" y="361315"/>
                  </a:lnTo>
                  <a:lnTo>
                    <a:pt x="341757" y="361315"/>
                  </a:lnTo>
                  <a:lnTo>
                    <a:pt x="335915" y="361061"/>
                  </a:lnTo>
                  <a:lnTo>
                    <a:pt x="331343" y="360426"/>
                  </a:lnTo>
                  <a:lnTo>
                    <a:pt x="326644" y="359918"/>
                  </a:lnTo>
                  <a:lnTo>
                    <a:pt x="312547" y="351663"/>
                  </a:lnTo>
                  <a:lnTo>
                    <a:pt x="312547" y="349885"/>
                  </a:lnTo>
                  <a:lnTo>
                    <a:pt x="312547" y="16128"/>
                  </a:lnTo>
                  <a:lnTo>
                    <a:pt x="312547" y="14224"/>
                  </a:lnTo>
                  <a:lnTo>
                    <a:pt x="313182" y="12700"/>
                  </a:lnTo>
                  <a:lnTo>
                    <a:pt x="331343" y="5461"/>
                  </a:lnTo>
                  <a:lnTo>
                    <a:pt x="335915" y="4952"/>
                  </a:lnTo>
                  <a:lnTo>
                    <a:pt x="341757" y="4572"/>
                  </a:lnTo>
                  <a:lnTo>
                    <a:pt x="348615" y="4572"/>
                  </a:lnTo>
                  <a:close/>
                </a:path>
                <a:path w="2081529" h="366395">
                  <a:moveTo>
                    <a:pt x="1974850" y="0"/>
                  </a:moveTo>
                  <a:lnTo>
                    <a:pt x="1983232" y="0"/>
                  </a:lnTo>
                  <a:lnTo>
                    <a:pt x="1991614" y="635"/>
                  </a:lnTo>
                  <a:lnTo>
                    <a:pt x="2030730" y="9271"/>
                  </a:lnTo>
                  <a:lnTo>
                    <a:pt x="2042795" y="14477"/>
                  </a:lnTo>
                  <a:lnTo>
                    <a:pt x="2048510" y="17145"/>
                  </a:lnTo>
                  <a:lnTo>
                    <a:pt x="2060321" y="38862"/>
                  </a:lnTo>
                  <a:lnTo>
                    <a:pt x="2060575" y="42037"/>
                  </a:lnTo>
                  <a:lnTo>
                    <a:pt x="2060575" y="46101"/>
                  </a:lnTo>
                  <a:lnTo>
                    <a:pt x="2060575" y="50800"/>
                  </a:lnTo>
                  <a:lnTo>
                    <a:pt x="2060575" y="56007"/>
                  </a:lnTo>
                  <a:lnTo>
                    <a:pt x="2060448" y="60579"/>
                  </a:lnTo>
                  <a:lnTo>
                    <a:pt x="2060194" y="64135"/>
                  </a:lnTo>
                  <a:lnTo>
                    <a:pt x="2059939" y="67818"/>
                  </a:lnTo>
                  <a:lnTo>
                    <a:pt x="2059432" y="70866"/>
                  </a:lnTo>
                  <a:lnTo>
                    <a:pt x="2058797" y="73152"/>
                  </a:lnTo>
                  <a:lnTo>
                    <a:pt x="2058162" y="75565"/>
                  </a:lnTo>
                  <a:lnTo>
                    <a:pt x="2057273" y="77216"/>
                  </a:lnTo>
                  <a:lnTo>
                    <a:pt x="2056130" y="78359"/>
                  </a:lnTo>
                  <a:lnTo>
                    <a:pt x="2054860" y="79502"/>
                  </a:lnTo>
                  <a:lnTo>
                    <a:pt x="2053336" y="80010"/>
                  </a:lnTo>
                  <a:lnTo>
                    <a:pt x="2051304" y="80010"/>
                  </a:lnTo>
                  <a:lnTo>
                    <a:pt x="2049272" y="80010"/>
                  </a:lnTo>
                  <a:lnTo>
                    <a:pt x="2046097" y="78740"/>
                  </a:lnTo>
                  <a:lnTo>
                    <a:pt x="2041779" y="76200"/>
                  </a:lnTo>
                  <a:lnTo>
                    <a:pt x="2037334" y="73660"/>
                  </a:lnTo>
                  <a:lnTo>
                    <a:pt x="1997120" y="58042"/>
                  </a:lnTo>
                  <a:lnTo>
                    <a:pt x="1975993" y="56007"/>
                  </a:lnTo>
                  <a:lnTo>
                    <a:pt x="1968119" y="56007"/>
                  </a:lnTo>
                  <a:lnTo>
                    <a:pt x="1961261" y="56896"/>
                  </a:lnTo>
                  <a:lnTo>
                    <a:pt x="1955419" y="58801"/>
                  </a:lnTo>
                  <a:lnTo>
                    <a:pt x="1949577" y="60706"/>
                  </a:lnTo>
                  <a:lnTo>
                    <a:pt x="1944751" y="63373"/>
                  </a:lnTo>
                  <a:lnTo>
                    <a:pt x="1940814" y="66802"/>
                  </a:lnTo>
                  <a:lnTo>
                    <a:pt x="1937004" y="70104"/>
                  </a:lnTo>
                  <a:lnTo>
                    <a:pt x="1934083" y="74168"/>
                  </a:lnTo>
                  <a:lnTo>
                    <a:pt x="1932177" y="78867"/>
                  </a:lnTo>
                  <a:lnTo>
                    <a:pt x="1930146" y="83693"/>
                  </a:lnTo>
                  <a:lnTo>
                    <a:pt x="1929257" y="88646"/>
                  </a:lnTo>
                  <a:lnTo>
                    <a:pt x="1929257" y="93980"/>
                  </a:lnTo>
                  <a:lnTo>
                    <a:pt x="1929257" y="101727"/>
                  </a:lnTo>
                  <a:lnTo>
                    <a:pt x="1958474" y="132826"/>
                  </a:lnTo>
                  <a:lnTo>
                    <a:pt x="1984146" y="145111"/>
                  </a:lnTo>
                  <a:lnTo>
                    <a:pt x="1991090" y="148193"/>
                  </a:lnTo>
                  <a:lnTo>
                    <a:pt x="2026134" y="165399"/>
                  </a:lnTo>
                  <a:lnTo>
                    <a:pt x="2057273" y="189357"/>
                  </a:lnTo>
                  <a:lnTo>
                    <a:pt x="2077398" y="224903"/>
                  </a:lnTo>
                  <a:lnTo>
                    <a:pt x="2081149" y="253746"/>
                  </a:lnTo>
                  <a:lnTo>
                    <a:pt x="2080486" y="267225"/>
                  </a:lnTo>
                  <a:lnTo>
                    <a:pt x="2065061" y="312689"/>
                  </a:lnTo>
                  <a:lnTo>
                    <a:pt x="2033301" y="344293"/>
                  </a:lnTo>
                  <a:lnTo>
                    <a:pt x="1988968" y="361975"/>
                  </a:lnTo>
                  <a:lnTo>
                    <a:pt x="1950339" y="365887"/>
                  </a:lnTo>
                  <a:lnTo>
                    <a:pt x="1941288" y="365716"/>
                  </a:lnTo>
                  <a:lnTo>
                    <a:pt x="1901507" y="359632"/>
                  </a:lnTo>
                  <a:lnTo>
                    <a:pt x="1863089" y="343789"/>
                  </a:lnTo>
                  <a:lnTo>
                    <a:pt x="1856867" y="338582"/>
                  </a:lnTo>
                  <a:lnTo>
                    <a:pt x="1854454" y="336296"/>
                  </a:lnTo>
                  <a:lnTo>
                    <a:pt x="1852802" y="332867"/>
                  </a:lnTo>
                  <a:lnTo>
                    <a:pt x="1851787" y="328422"/>
                  </a:lnTo>
                  <a:lnTo>
                    <a:pt x="1850771" y="323977"/>
                  </a:lnTo>
                  <a:lnTo>
                    <a:pt x="1850263" y="317500"/>
                  </a:lnTo>
                  <a:lnTo>
                    <a:pt x="1850263" y="309118"/>
                  </a:lnTo>
                  <a:lnTo>
                    <a:pt x="1850263" y="303530"/>
                  </a:lnTo>
                  <a:lnTo>
                    <a:pt x="1852676" y="285623"/>
                  </a:lnTo>
                  <a:lnTo>
                    <a:pt x="1853438" y="283337"/>
                  </a:lnTo>
                  <a:lnTo>
                    <a:pt x="1854581" y="281559"/>
                  </a:lnTo>
                  <a:lnTo>
                    <a:pt x="1855977" y="280543"/>
                  </a:lnTo>
                  <a:lnTo>
                    <a:pt x="1857248" y="279654"/>
                  </a:lnTo>
                  <a:lnTo>
                    <a:pt x="1858899" y="279146"/>
                  </a:lnTo>
                  <a:lnTo>
                    <a:pt x="1860677" y="279146"/>
                  </a:lnTo>
                  <a:lnTo>
                    <a:pt x="1863217" y="279146"/>
                  </a:lnTo>
                  <a:lnTo>
                    <a:pt x="1866900" y="280543"/>
                  </a:lnTo>
                  <a:lnTo>
                    <a:pt x="1871472" y="283591"/>
                  </a:lnTo>
                  <a:lnTo>
                    <a:pt x="1876171" y="286639"/>
                  </a:lnTo>
                  <a:lnTo>
                    <a:pt x="1915414" y="303530"/>
                  </a:lnTo>
                  <a:lnTo>
                    <a:pt x="1950593" y="308102"/>
                  </a:lnTo>
                  <a:lnTo>
                    <a:pt x="1959229" y="308102"/>
                  </a:lnTo>
                  <a:lnTo>
                    <a:pt x="1991614" y="296037"/>
                  </a:lnTo>
                  <a:lnTo>
                    <a:pt x="1996439" y="292227"/>
                  </a:lnTo>
                  <a:lnTo>
                    <a:pt x="2000123" y="287528"/>
                  </a:lnTo>
                  <a:lnTo>
                    <a:pt x="2002663" y="281813"/>
                  </a:lnTo>
                  <a:lnTo>
                    <a:pt x="2005202" y="276225"/>
                  </a:lnTo>
                  <a:lnTo>
                    <a:pt x="2006473" y="269875"/>
                  </a:lnTo>
                  <a:lnTo>
                    <a:pt x="2006473" y="263017"/>
                  </a:lnTo>
                  <a:lnTo>
                    <a:pt x="2006473" y="255016"/>
                  </a:lnTo>
                  <a:lnTo>
                    <a:pt x="1977441" y="223789"/>
                  </a:lnTo>
                  <a:lnTo>
                    <a:pt x="1952257" y="211522"/>
                  </a:lnTo>
                  <a:lnTo>
                    <a:pt x="1945433" y="208470"/>
                  </a:lnTo>
                  <a:lnTo>
                    <a:pt x="1910591" y="191269"/>
                  </a:lnTo>
                  <a:lnTo>
                    <a:pt x="1879981" y="167259"/>
                  </a:lnTo>
                  <a:lnTo>
                    <a:pt x="1860002" y="131518"/>
                  </a:lnTo>
                  <a:lnTo>
                    <a:pt x="1856359" y="101854"/>
                  </a:lnTo>
                  <a:lnTo>
                    <a:pt x="1856952" y="89564"/>
                  </a:lnTo>
                  <a:lnTo>
                    <a:pt x="1870850" y="47954"/>
                  </a:lnTo>
                  <a:lnTo>
                    <a:pt x="1899515" y="19296"/>
                  </a:lnTo>
                  <a:lnTo>
                    <a:pt x="1939881" y="3482"/>
                  </a:lnTo>
                  <a:lnTo>
                    <a:pt x="1962844" y="382"/>
                  </a:lnTo>
                  <a:lnTo>
                    <a:pt x="1974850" y="0"/>
                  </a:lnTo>
                  <a:close/>
                </a:path>
                <a:path w="2081529" h="366395">
                  <a:moveTo>
                    <a:pt x="820166" y="0"/>
                  </a:moveTo>
                  <a:lnTo>
                    <a:pt x="875101" y="6000"/>
                  </a:lnTo>
                  <a:lnTo>
                    <a:pt x="919210" y="24193"/>
                  </a:lnTo>
                  <a:lnTo>
                    <a:pt x="952059" y="55219"/>
                  </a:lnTo>
                  <a:lnTo>
                    <a:pt x="973455" y="99314"/>
                  </a:lnTo>
                  <a:lnTo>
                    <a:pt x="983349" y="156696"/>
                  </a:lnTo>
                  <a:lnTo>
                    <a:pt x="983996" y="178816"/>
                  </a:lnTo>
                  <a:lnTo>
                    <a:pt x="983325" y="200245"/>
                  </a:lnTo>
                  <a:lnTo>
                    <a:pt x="977888" y="239627"/>
                  </a:lnTo>
                  <a:lnTo>
                    <a:pt x="959532" y="289575"/>
                  </a:lnTo>
                  <a:lnTo>
                    <a:pt x="929155" y="327737"/>
                  </a:lnTo>
                  <a:lnTo>
                    <a:pt x="887222" y="353187"/>
                  </a:lnTo>
                  <a:lnTo>
                    <a:pt x="833876" y="365099"/>
                  </a:lnTo>
                  <a:lnTo>
                    <a:pt x="813562" y="365887"/>
                  </a:lnTo>
                  <a:lnTo>
                    <a:pt x="793632" y="365220"/>
                  </a:lnTo>
                  <a:lnTo>
                    <a:pt x="741680" y="355219"/>
                  </a:lnTo>
                  <a:lnTo>
                    <a:pt x="701353" y="332609"/>
                  </a:lnTo>
                  <a:lnTo>
                    <a:pt x="672512" y="297116"/>
                  </a:lnTo>
                  <a:lnTo>
                    <a:pt x="655264" y="248102"/>
                  </a:lnTo>
                  <a:lnTo>
                    <a:pt x="650120" y="207716"/>
                  </a:lnTo>
                  <a:lnTo>
                    <a:pt x="649478" y="185166"/>
                  </a:lnTo>
                  <a:lnTo>
                    <a:pt x="650166" y="164260"/>
                  </a:lnTo>
                  <a:lnTo>
                    <a:pt x="655639" y="125640"/>
                  </a:lnTo>
                  <a:lnTo>
                    <a:pt x="673989" y="76231"/>
                  </a:lnTo>
                  <a:lnTo>
                    <a:pt x="704318" y="38348"/>
                  </a:lnTo>
                  <a:lnTo>
                    <a:pt x="746252" y="12826"/>
                  </a:lnTo>
                  <a:lnTo>
                    <a:pt x="799758" y="807"/>
                  </a:lnTo>
                  <a:lnTo>
                    <a:pt x="820166" y="0"/>
                  </a:lnTo>
                  <a:close/>
                </a:path>
              </a:pathLst>
            </a:custGeom>
            <a:noFill/>
            <a:ln w="9144">
              <a:solidFill>
                <a:srgbClr val="5C437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180" name="object 7">
            <a:extLst>
              <a:ext uri="{FF2B5EF4-FFF2-40B4-BE49-F238E27FC236}">
                <a16:creationId xmlns:a16="http://schemas.microsoft.com/office/drawing/2014/main" id="{03707067-AB75-45E1-9482-D9E2B7883A5A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241300"/>
            <a:ext cx="130175" cy="155575"/>
            <a:chOff x="4276471" y="241934"/>
            <a:chExt cx="97790" cy="155575"/>
          </a:xfrm>
        </p:grpSpPr>
        <p:pic>
          <p:nvPicPr>
            <p:cNvPr id="50189" name="object 8">
              <a:extLst>
                <a:ext uri="{FF2B5EF4-FFF2-40B4-BE49-F238E27FC236}">
                  <a16:creationId xmlns:a16="http://schemas.microsoft.com/office/drawing/2014/main" id="{A8BDB737-36EF-4C7A-802E-10CB30E81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043" y="246506"/>
              <a:ext cx="88137" cy="145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0" name="object 9">
              <a:extLst>
                <a:ext uri="{FF2B5EF4-FFF2-40B4-BE49-F238E27FC236}">
                  <a16:creationId xmlns:a16="http://schemas.microsoft.com/office/drawing/2014/main" id="{29B55C4E-179A-40FA-BBED-62E2CFD80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471" y="241934"/>
              <a:ext cx="97282" cy="155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181" name="object 10">
            <a:extLst>
              <a:ext uri="{FF2B5EF4-FFF2-40B4-BE49-F238E27FC236}">
                <a16:creationId xmlns:a16="http://schemas.microsoft.com/office/drawing/2014/main" id="{B285F0D7-179D-438A-84FE-B88C9399FDAC}"/>
              </a:ext>
            </a:extLst>
          </p:cNvPr>
          <p:cNvGrpSpPr>
            <a:grpSpLocks/>
          </p:cNvGrpSpPr>
          <p:nvPr/>
        </p:nvGrpSpPr>
        <p:grpSpPr bwMode="auto">
          <a:xfrm>
            <a:off x="6197600" y="336550"/>
            <a:ext cx="3757613" cy="587375"/>
            <a:chOff x="4648708" y="336931"/>
            <a:chExt cx="2817495" cy="587375"/>
          </a:xfrm>
        </p:grpSpPr>
        <p:pic>
          <p:nvPicPr>
            <p:cNvPr id="50184" name="object 11">
              <a:extLst>
                <a:ext uri="{FF2B5EF4-FFF2-40B4-BE49-F238E27FC236}">
                  <a16:creationId xmlns:a16="http://schemas.microsoft.com/office/drawing/2014/main" id="{A5DD431C-C3C8-4062-8A80-1BDC4379E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130" y="687636"/>
              <a:ext cx="2788945" cy="236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5" name="object 12">
              <a:extLst>
                <a:ext uri="{FF2B5EF4-FFF2-40B4-BE49-F238E27FC236}">
                  <a16:creationId xmlns:a16="http://schemas.microsoft.com/office/drawing/2014/main" id="{BE1998FD-8B4B-410F-8534-891468B18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80" y="341503"/>
              <a:ext cx="2799588" cy="3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6" name="object 13">
              <a:extLst>
                <a:ext uri="{FF2B5EF4-FFF2-40B4-BE49-F238E27FC236}">
                  <a16:creationId xmlns:a16="http://schemas.microsoft.com/office/drawing/2014/main" id="{A0E89272-932E-4676-B369-BAB39DD6C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80" y="393573"/>
              <a:ext cx="106934" cy="10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7" name="object 14">
              <a:extLst>
                <a:ext uri="{FF2B5EF4-FFF2-40B4-BE49-F238E27FC236}">
                  <a16:creationId xmlns:a16="http://schemas.microsoft.com/office/drawing/2014/main" id="{072CD34A-EC91-47C0-9C41-273CE71D8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752" y="393573"/>
              <a:ext cx="106934" cy="10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8" name="object 15">
              <a:extLst>
                <a:ext uri="{FF2B5EF4-FFF2-40B4-BE49-F238E27FC236}">
                  <a16:creationId xmlns:a16="http://schemas.microsoft.com/office/drawing/2014/main" id="{78683555-64D6-4C85-A844-ED0A9FB3F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280" y="341503"/>
              <a:ext cx="2799715" cy="361315"/>
            </a:xfrm>
            <a:custGeom>
              <a:avLst/>
              <a:gdLst>
                <a:gd name="T0" fmla="*/ 0 w 2799715"/>
                <a:gd name="T1" fmla="*/ 0 h 361315"/>
                <a:gd name="T2" fmla="*/ 2799715 w 2799715"/>
                <a:gd name="T3" fmla="*/ 361315 h 361315"/>
              </a:gdLst>
              <a:ahLst/>
              <a:cxnLst/>
              <a:rect l="T0" t="T1" r="T2" b="T3"/>
              <a:pathLst>
                <a:path w="2799715" h="361315">
                  <a:moveTo>
                    <a:pt x="2611374" y="1650"/>
                  </a:moveTo>
                  <a:lnTo>
                    <a:pt x="2787777" y="1650"/>
                  </a:lnTo>
                  <a:lnTo>
                    <a:pt x="2789428" y="1650"/>
                  </a:lnTo>
                  <a:lnTo>
                    <a:pt x="2790825" y="2158"/>
                  </a:lnTo>
                  <a:lnTo>
                    <a:pt x="2792095" y="3048"/>
                  </a:lnTo>
                  <a:lnTo>
                    <a:pt x="2793492" y="3937"/>
                  </a:lnTo>
                  <a:lnTo>
                    <a:pt x="2794508" y="5588"/>
                  </a:lnTo>
                  <a:lnTo>
                    <a:pt x="2795397" y="7874"/>
                  </a:lnTo>
                  <a:lnTo>
                    <a:pt x="2796286" y="10160"/>
                  </a:lnTo>
                  <a:lnTo>
                    <a:pt x="2797048" y="13080"/>
                  </a:lnTo>
                  <a:lnTo>
                    <a:pt x="2797429" y="16637"/>
                  </a:lnTo>
                  <a:lnTo>
                    <a:pt x="2797937" y="20193"/>
                  </a:lnTo>
                  <a:lnTo>
                    <a:pt x="2798191" y="24637"/>
                  </a:lnTo>
                  <a:lnTo>
                    <a:pt x="2798191" y="30099"/>
                  </a:lnTo>
                  <a:lnTo>
                    <a:pt x="2798191" y="35179"/>
                  </a:lnTo>
                  <a:lnTo>
                    <a:pt x="2797937" y="39497"/>
                  </a:lnTo>
                  <a:lnTo>
                    <a:pt x="2797429" y="43052"/>
                  </a:lnTo>
                  <a:lnTo>
                    <a:pt x="2797048" y="46609"/>
                  </a:lnTo>
                  <a:lnTo>
                    <a:pt x="2796286" y="49530"/>
                  </a:lnTo>
                  <a:lnTo>
                    <a:pt x="2795397" y="51688"/>
                  </a:lnTo>
                  <a:lnTo>
                    <a:pt x="2794508" y="53848"/>
                  </a:lnTo>
                  <a:lnTo>
                    <a:pt x="2793492" y="55499"/>
                  </a:lnTo>
                  <a:lnTo>
                    <a:pt x="2792095" y="56514"/>
                  </a:lnTo>
                  <a:lnTo>
                    <a:pt x="2790825" y="57404"/>
                  </a:lnTo>
                  <a:lnTo>
                    <a:pt x="2789428" y="57912"/>
                  </a:lnTo>
                  <a:lnTo>
                    <a:pt x="2787777" y="57912"/>
                  </a:lnTo>
                  <a:lnTo>
                    <a:pt x="2661666" y="57912"/>
                  </a:lnTo>
                  <a:lnTo>
                    <a:pt x="2661666" y="144272"/>
                  </a:lnTo>
                  <a:lnTo>
                    <a:pt x="2768346" y="144272"/>
                  </a:lnTo>
                  <a:lnTo>
                    <a:pt x="2769997" y="144272"/>
                  </a:lnTo>
                  <a:lnTo>
                    <a:pt x="2771521" y="144780"/>
                  </a:lnTo>
                  <a:lnTo>
                    <a:pt x="2772918" y="145796"/>
                  </a:lnTo>
                  <a:lnTo>
                    <a:pt x="2774315" y="146812"/>
                  </a:lnTo>
                  <a:lnTo>
                    <a:pt x="2779014" y="166750"/>
                  </a:lnTo>
                  <a:lnTo>
                    <a:pt x="2779014" y="171831"/>
                  </a:lnTo>
                  <a:lnTo>
                    <a:pt x="2779014" y="177164"/>
                  </a:lnTo>
                  <a:lnTo>
                    <a:pt x="2772918" y="197738"/>
                  </a:lnTo>
                  <a:lnTo>
                    <a:pt x="2771521" y="198755"/>
                  </a:lnTo>
                  <a:lnTo>
                    <a:pt x="2769997" y="199136"/>
                  </a:lnTo>
                  <a:lnTo>
                    <a:pt x="2768346" y="199136"/>
                  </a:lnTo>
                  <a:lnTo>
                    <a:pt x="2661666" y="199136"/>
                  </a:lnTo>
                  <a:lnTo>
                    <a:pt x="2661666" y="298831"/>
                  </a:lnTo>
                  <a:lnTo>
                    <a:pt x="2788920" y="298831"/>
                  </a:lnTo>
                  <a:lnTo>
                    <a:pt x="2790571" y="298831"/>
                  </a:lnTo>
                  <a:lnTo>
                    <a:pt x="2791968" y="299338"/>
                  </a:lnTo>
                  <a:lnTo>
                    <a:pt x="2793365" y="300355"/>
                  </a:lnTo>
                  <a:lnTo>
                    <a:pt x="2794762" y="301371"/>
                  </a:lnTo>
                  <a:lnTo>
                    <a:pt x="2798826" y="313689"/>
                  </a:lnTo>
                  <a:lnTo>
                    <a:pt x="2799334" y="317246"/>
                  </a:lnTo>
                  <a:lnTo>
                    <a:pt x="2799588" y="321691"/>
                  </a:lnTo>
                  <a:lnTo>
                    <a:pt x="2799588" y="327025"/>
                  </a:lnTo>
                  <a:lnTo>
                    <a:pt x="2799588" y="332232"/>
                  </a:lnTo>
                  <a:lnTo>
                    <a:pt x="2799334" y="336676"/>
                  </a:lnTo>
                  <a:lnTo>
                    <a:pt x="2798826" y="340233"/>
                  </a:lnTo>
                  <a:lnTo>
                    <a:pt x="2798445" y="343788"/>
                  </a:lnTo>
                  <a:lnTo>
                    <a:pt x="2790571" y="355092"/>
                  </a:lnTo>
                  <a:lnTo>
                    <a:pt x="2788920" y="355092"/>
                  </a:lnTo>
                  <a:lnTo>
                    <a:pt x="2611374" y="355092"/>
                  </a:lnTo>
                  <a:lnTo>
                    <a:pt x="2605404" y="355092"/>
                  </a:lnTo>
                  <a:lnTo>
                    <a:pt x="2600325" y="353313"/>
                  </a:lnTo>
                  <a:lnTo>
                    <a:pt x="2596261" y="349758"/>
                  </a:lnTo>
                  <a:lnTo>
                    <a:pt x="2592070" y="346201"/>
                  </a:lnTo>
                  <a:lnTo>
                    <a:pt x="2590038" y="340487"/>
                  </a:lnTo>
                  <a:lnTo>
                    <a:pt x="2590038" y="332486"/>
                  </a:lnTo>
                  <a:lnTo>
                    <a:pt x="2590038" y="24384"/>
                  </a:lnTo>
                  <a:lnTo>
                    <a:pt x="2590038" y="16383"/>
                  </a:lnTo>
                  <a:lnTo>
                    <a:pt x="2592070" y="10541"/>
                  </a:lnTo>
                  <a:lnTo>
                    <a:pt x="2596261" y="6985"/>
                  </a:lnTo>
                  <a:lnTo>
                    <a:pt x="2600325" y="3428"/>
                  </a:lnTo>
                  <a:lnTo>
                    <a:pt x="2605404" y="1650"/>
                  </a:lnTo>
                  <a:lnTo>
                    <a:pt x="2611374" y="1650"/>
                  </a:lnTo>
                  <a:close/>
                </a:path>
                <a:path w="2799715" h="361315">
                  <a:moveTo>
                    <a:pt x="1693926" y="1650"/>
                  </a:moveTo>
                  <a:lnTo>
                    <a:pt x="1785366" y="1650"/>
                  </a:lnTo>
                  <a:lnTo>
                    <a:pt x="1794637" y="1650"/>
                  </a:lnTo>
                  <a:lnTo>
                    <a:pt x="1802384" y="1904"/>
                  </a:lnTo>
                  <a:lnTo>
                    <a:pt x="1808353" y="2286"/>
                  </a:lnTo>
                  <a:lnTo>
                    <a:pt x="1814322" y="2667"/>
                  </a:lnTo>
                  <a:lnTo>
                    <a:pt x="1819783" y="3048"/>
                  </a:lnTo>
                  <a:lnTo>
                    <a:pt x="1863090" y="13970"/>
                  </a:lnTo>
                  <a:lnTo>
                    <a:pt x="1897616" y="39463"/>
                  </a:lnTo>
                  <a:lnTo>
                    <a:pt x="1914890" y="78819"/>
                  </a:lnTo>
                  <a:lnTo>
                    <a:pt x="1916429" y="98679"/>
                  </a:lnTo>
                  <a:lnTo>
                    <a:pt x="1916164" y="107346"/>
                  </a:lnTo>
                  <a:lnTo>
                    <a:pt x="1906428" y="144843"/>
                  </a:lnTo>
                  <a:lnTo>
                    <a:pt x="1877187" y="177037"/>
                  </a:lnTo>
                  <a:lnTo>
                    <a:pt x="1847977" y="190626"/>
                  </a:lnTo>
                  <a:lnTo>
                    <a:pt x="1853184" y="193294"/>
                  </a:lnTo>
                  <a:lnTo>
                    <a:pt x="1858137" y="196342"/>
                  </a:lnTo>
                  <a:lnTo>
                    <a:pt x="1862836" y="200025"/>
                  </a:lnTo>
                  <a:lnTo>
                    <a:pt x="1867535" y="203581"/>
                  </a:lnTo>
                  <a:lnTo>
                    <a:pt x="1891156" y="237617"/>
                  </a:lnTo>
                  <a:lnTo>
                    <a:pt x="1898142" y="253492"/>
                  </a:lnTo>
                  <a:lnTo>
                    <a:pt x="1927987" y="323088"/>
                  </a:lnTo>
                  <a:lnTo>
                    <a:pt x="1930653" y="330073"/>
                  </a:lnTo>
                  <a:lnTo>
                    <a:pt x="1932559" y="335152"/>
                  </a:lnTo>
                  <a:lnTo>
                    <a:pt x="1933448" y="338327"/>
                  </a:lnTo>
                  <a:lnTo>
                    <a:pt x="1934337" y="341502"/>
                  </a:lnTo>
                  <a:lnTo>
                    <a:pt x="1934845" y="344043"/>
                  </a:lnTo>
                  <a:lnTo>
                    <a:pt x="1934845" y="345821"/>
                  </a:lnTo>
                  <a:lnTo>
                    <a:pt x="1934845" y="347852"/>
                  </a:lnTo>
                  <a:lnTo>
                    <a:pt x="1903984" y="356743"/>
                  </a:lnTo>
                  <a:lnTo>
                    <a:pt x="1894967" y="356743"/>
                  </a:lnTo>
                  <a:lnTo>
                    <a:pt x="1887220" y="356743"/>
                  </a:lnTo>
                  <a:lnTo>
                    <a:pt x="1865884" y="354075"/>
                  </a:lnTo>
                  <a:lnTo>
                    <a:pt x="1863217" y="353187"/>
                  </a:lnTo>
                  <a:lnTo>
                    <a:pt x="1861312" y="351917"/>
                  </a:lnTo>
                  <a:lnTo>
                    <a:pt x="1860296" y="350266"/>
                  </a:lnTo>
                  <a:lnTo>
                    <a:pt x="1859152" y="348742"/>
                  </a:lnTo>
                  <a:lnTo>
                    <a:pt x="1858264" y="346837"/>
                  </a:lnTo>
                  <a:lnTo>
                    <a:pt x="1857502" y="344677"/>
                  </a:lnTo>
                  <a:lnTo>
                    <a:pt x="1825879" y="265811"/>
                  </a:lnTo>
                  <a:lnTo>
                    <a:pt x="1822969" y="259314"/>
                  </a:lnTo>
                  <a:lnTo>
                    <a:pt x="1820132" y="253174"/>
                  </a:lnTo>
                  <a:lnTo>
                    <a:pt x="1817342" y="247415"/>
                  </a:lnTo>
                  <a:lnTo>
                    <a:pt x="1814576" y="242062"/>
                  </a:lnTo>
                  <a:lnTo>
                    <a:pt x="1811020" y="235076"/>
                  </a:lnTo>
                  <a:lnTo>
                    <a:pt x="1774444" y="210566"/>
                  </a:lnTo>
                  <a:lnTo>
                    <a:pt x="1766824" y="210566"/>
                  </a:lnTo>
                  <a:lnTo>
                    <a:pt x="1744472" y="210566"/>
                  </a:lnTo>
                  <a:lnTo>
                    <a:pt x="1744472" y="345313"/>
                  </a:lnTo>
                  <a:lnTo>
                    <a:pt x="1744472" y="347091"/>
                  </a:lnTo>
                  <a:lnTo>
                    <a:pt x="1743837" y="348742"/>
                  </a:lnTo>
                  <a:lnTo>
                    <a:pt x="1725930" y="355854"/>
                  </a:lnTo>
                  <a:lnTo>
                    <a:pt x="1721358" y="356488"/>
                  </a:lnTo>
                  <a:lnTo>
                    <a:pt x="1715516" y="356743"/>
                  </a:lnTo>
                  <a:lnTo>
                    <a:pt x="1708404" y="356743"/>
                  </a:lnTo>
                  <a:lnTo>
                    <a:pt x="1701419" y="356743"/>
                  </a:lnTo>
                  <a:lnTo>
                    <a:pt x="1695704" y="356488"/>
                  </a:lnTo>
                  <a:lnTo>
                    <a:pt x="1691005" y="355854"/>
                  </a:lnTo>
                  <a:lnTo>
                    <a:pt x="1686433" y="355346"/>
                  </a:lnTo>
                  <a:lnTo>
                    <a:pt x="1672590" y="347091"/>
                  </a:lnTo>
                  <a:lnTo>
                    <a:pt x="1672590" y="345313"/>
                  </a:lnTo>
                  <a:lnTo>
                    <a:pt x="1672590" y="24384"/>
                  </a:lnTo>
                  <a:lnTo>
                    <a:pt x="1672590" y="16383"/>
                  </a:lnTo>
                  <a:lnTo>
                    <a:pt x="1674622" y="10541"/>
                  </a:lnTo>
                  <a:lnTo>
                    <a:pt x="1678813" y="6985"/>
                  </a:lnTo>
                  <a:lnTo>
                    <a:pt x="1682877" y="3428"/>
                  </a:lnTo>
                  <a:lnTo>
                    <a:pt x="1687957" y="1650"/>
                  </a:lnTo>
                  <a:lnTo>
                    <a:pt x="1693926" y="1650"/>
                  </a:lnTo>
                  <a:close/>
                </a:path>
                <a:path w="2799715" h="361315">
                  <a:moveTo>
                    <a:pt x="1297686" y="1650"/>
                  </a:moveTo>
                  <a:lnTo>
                    <a:pt x="1474089" y="1650"/>
                  </a:lnTo>
                  <a:lnTo>
                    <a:pt x="1475740" y="1650"/>
                  </a:lnTo>
                  <a:lnTo>
                    <a:pt x="1477137" y="2158"/>
                  </a:lnTo>
                  <a:lnTo>
                    <a:pt x="1478407" y="3048"/>
                  </a:lnTo>
                  <a:lnTo>
                    <a:pt x="1479804" y="3937"/>
                  </a:lnTo>
                  <a:lnTo>
                    <a:pt x="1480820" y="5588"/>
                  </a:lnTo>
                  <a:lnTo>
                    <a:pt x="1481709" y="7874"/>
                  </a:lnTo>
                  <a:lnTo>
                    <a:pt x="1482598" y="10160"/>
                  </a:lnTo>
                  <a:lnTo>
                    <a:pt x="1483360" y="13080"/>
                  </a:lnTo>
                  <a:lnTo>
                    <a:pt x="1483741" y="16637"/>
                  </a:lnTo>
                  <a:lnTo>
                    <a:pt x="1484249" y="20193"/>
                  </a:lnTo>
                  <a:lnTo>
                    <a:pt x="1484503" y="24637"/>
                  </a:lnTo>
                  <a:lnTo>
                    <a:pt x="1484503" y="30099"/>
                  </a:lnTo>
                  <a:lnTo>
                    <a:pt x="1484503" y="35179"/>
                  </a:lnTo>
                  <a:lnTo>
                    <a:pt x="1484249" y="39497"/>
                  </a:lnTo>
                  <a:lnTo>
                    <a:pt x="1483741" y="43052"/>
                  </a:lnTo>
                  <a:lnTo>
                    <a:pt x="1483360" y="46609"/>
                  </a:lnTo>
                  <a:lnTo>
                    <a:pt x="1482598" y="49530"/>
                  </a:lnTo>
                  <a:lnTo>
                    <a:pt x="1481709" y="51688"/>
                  </a:lnTo>
                  <a:lnTo>
                    <a:pt x="1480820" y="53848"/>
                  </a:lnTo>
                  <a:lnTo>
                    <a:pt x="1479804" y="55499"/>
                  </a:lnTo>
                  <a:lnTo>
                    <a:pt x="1478407" y="56514"/>
                  </a:lnTo>
                  <a:lnTo>
                    <a:pt x="1477137" y="57404"/>
                  </a:lnTo>
                  <a:lnTo>
                    <a:pt x="1475740" y="57912"/>
                  </a:lnTo>
                  <a:lnTo>
                    <a:pt x="1474089" y="57912"/>
                  </a:lnTo>
                  <a:lnTo>
                    <a:pt x="1347978" y="57912"/>
                  </a:lnTo>
                  <a:lnTo>
                    <a:pt x="1347978" y="144272"/>
                  </a:lnTo>
                  <a:lnTo>
                    <a:pt x="1454658" y="144272"/>
                  </a:lnTo>
                  <a:lnTo>
                    <a:pt x="1456309" y="144272"/>
                  </a:lnTo>
                  <a:lnTo>
                    <a:pt x="1457833" y="144780"/>
                  </a:lnTo>
                  <a:lnTo>
                    <a:pt x="1459230" y="145796"/>
                  </a:lnTo>
                  <a:lnTo>
                    <a:pt x="1460627" y="146812"/>
                  </a:lnTo>
                  <a:lnTo>
                    <a:pt x="1465326" y="166750"/>
                  </a:lnTo>
                  <a:lnTo>
                    <a:pt x="1465326" y="171831"/>
                  </a:lnTo>
                  <a:lnTo>
                    <a:pt x="1465326" y="177164"/>
                  </a:lnTo>
                  <a:lnTo>
                    <a:pt x="1459230" y="197738"/>
                  </a:lnTo>
                  <a:lnTo>
                    <a:pt x="1457833" y="198755"/>
                  </a:lnTo>
                  <a:lnTo>
                    <a:pt x="1456309" y="199136"/>
                  </a:lnTo>
                  <a:lnTo>
                    <a:pt x="1454658" y="199136"/>
                  </a:lnTo>
                  <a:lnTo>
                    <a:pt x="1347978" y="199136"/>
                  </a:lnTo>
                  <a:lnTo>
                    <a:pt x="1347978" y="298831"/>
                  </a:lnTo>
                  <a:lnTo>
                    <a:pt x="1475232" y="298831"/>
                  </a:lnTo>
                  <a:lnTo>
                    <a:pt x="1476883" y="298831"/>
                  </a:lnTo>
                  <a:lnTo>
                    <a:pt x="1478280" y="299338"/>
                  </a:lnTo>
                  <a:lnTo>
                    <a:pt x="1479677" y="300355"/>
                  </a:lnTo>
                  <a:lnTo>
                    <a:pt x="1481074" y="301371"/>
                  </a:lnTo>
                  <a:lnTo>
                    <a:pt x="1485138" y="313689"/>
                  </a:lnTo>
                  <a:lnTo>
                    <a:pt x="1485646" y="317246"/>
                  </a:lnTo>
                  <a:lnTo>
                    <a:pt x="1485900" y="321691"/>
                  </a:lnTo>
                  <a:lnTo>
                    <a:pt x="1485900" y="327025"/>
                  </a:lnTo>
                  <a:lnTo>
                    <a:pt x="1485900" y="332232"/>
                  </a:lnTo>
                  <a:lnTo>
                    <a:pt x="1485646" y="336676"/>
                  </a:lnTo>
                  <a:lnTo>
                    <a:pt x="1485138" y="340233"/>
                  </a:lnTo>
                  <a:lnTo>
                    <a:pt x="1484757" y="343788"/>
                  </a:lnTo>
                  <a:lnTo>
                    <a:pt x="1476883" y="355092"/>
                  </a:lnTo>
                  <a:lnTo>
                    <a:pt x="1475232" y="355092"/>
                  </a:lnTo>
                  <a:lnTo>
                    <a:pt x="1297686" y="355092"/>
                  </a:lnTo>
                  <a:lnTo>
                    <a:pt x="1291717" y="355092"/>
                  </a:lnTo>
                  <a:lnTo>
                    <a:pt x="1286637" y="353313"/>
                  </a:lnTo>
                  <a:lnTo>
                    <a:pt x="1282573" y="349758"/>
                  </a:lnTo>
                  <a:lnTo>
                    <a:pt x="1278382" y="346201"/>
                  </a:lnTo>
                  <a:lnTo>
                    <a:pt x="1276350" y="340487"/>
                  </a:lnTo>
                  <a:lnTo>
                    <a:pt x="1276350" y="332486"/>
                  </a:lnTo>
                  <a:lnTo>
                    <a:pt x="1276350" y="24384"/>
                  </a:lnTo>
                  <a:lnTo>
                    <a:pt x="1276350" y="16383"/>
                  </a:lnTo>
                  <a:lnTo>
                    <a:pt x="1278382" y="10541"/>
                  </a:lnTo>
                  <a:lnTo>
                    <a:pt x="1282573" y="6985"/>
                  </a:lnTo>
                  <a:lnTo>
                    <a:pt x="1286637" y="3428"/>
                  </a:lnTo>
                  <a:lnTo>
                    <a:pt x="1291717" y="1650"/>
                  </a:lnTo>
                  <a:lnTo>
                    <a:pt x="1297686" y="1650"/>
                  </a:lnTo>
                  <a:close/>
                </a:path>
                <a:path w="2799715" h="361315">
                  <a:moveTo>
                    <a:pt x="974471" y="1650"/>
                  </a:moveTo>
                  <a:lnTo>
                    <a:pt x="1223518" y="1650"/>
                  </a:lnTo>
                  <a:lnTo>
                    <a:pt x="1225169" y="1650"/>
                  </a:lnTo>
                  <a:lnTo>
                    <a:pt x="1226693" y="2158"/>
                  </a:lnTo>
                  <a:lnTo>
                    <a:pt x="1227963" y="3175"/>
                  </a:lnTo>
                  <a:lnTo>
                    <a:pt x="1229360" y="4191"/>
                  </a:lnTo>
                  <a:lnTo>
                    <a:pt x="1230503" y="5842"/>
                  </a:lnTo>
                  <a:lnTo>
                    <a:pt x="1231392" y="8127"/>
                  </a:lnTo>
                  <a:lnTo>
                    <a:pt x="1232281" y="10414"/>
                  </a:lnTo>
                  <a:lnTo>
                    <a:pt x="1233043" y="13462"/>
                  </a:lnTo>
                  <a:lnTo>
                    <a:pt x="1233424" y="17272"/>
                  </a:lnTo>
                  <a:lnTo>
                    <a:pt x="1233932" y="21082"/>
                  </a:lnTo>
                  <a:lnTo>
                    <a:pt x="1234186" y="25781"/>
                  </a:lnTo>
                  <a:lnTo>
                    <a:pt x="1234186" y="31242"/>
                  </a:lnTo>
                  <a:lnTo>
                    <a:pt x="1234186" y="36449"/>
                  </a:lnTo>
                  <a:lnTo>
                    <a:pt x="1233932" y="41021"/>
                  </a:lnTo>
                  <a:lnTo>
                    <a:pt x="1233424" y="44704"/>
                  </a:lnTo>
                  <a:lnTo>
                    <a:pt x="1233043" y="48387"/>
                  </a:lnTo>
                  <a:lnTo>
                    <a:pt x="1232281" y="51435"/>
                  </a:lnTo>
                  <a:lnTo>
                    <a:pt x="1231392" y="53721"/>
                  </a:lnTo>
                  <a:lnTo>
                    <a:pt x="1230503" y="56007"/>
                  </a:lnTo>
                  <a:lnTo>
                    <a:pt x="1229360" y="57658"/>
                  </a:lnTo>
                  <a:lnTo>
                    <a:pt x="1227963" y="58800"/>
                  </a:lnTo>
                  <a:lnTo>
                    <a:pt x="1226693" y="59817"/>
                  </a:lnTo>
                  <a:lnTo>
                    <a:pt x="1225169" y="60451"/>
                  </a:lnTo>
                  <a:lnTo>
                    <a:pt x="1223518" y="60451"/>
                  </a:lnTo>
                  <a:lnTo>
                    <a:pt x="1134999" y="60451"/>
                  </a:lnTo>
                  <a:lnTo>
                    <a:pt x="1134999" y="345313"/>
                  </a:lnTo>
                  <a:lnTo>
                    <a:pt x="1134999" y="347091"/>
                  </a:lnTo>
                  <a:lnTo>
                    <a:pt x="1134364" y="348742"/>
                  </a:lnTo>
                  <a:lnTo>
                    <a:pt x="1133221" y="350138"/>
                  </a:lnTo>
                  <a:lnTo>
                    <a:pt x="1132078" y="351663"/>
                  </a:lnTo>
                  <a:lnTo>
                    <a:pt x="1130046" y="352806"/>
                  </a:lnTo>
                  <a:lnTo>
                    <a:pt x="1127379" y="353695"/>
                  </a:lnTo>
                  <a:lnTo>
                    <a:pt x="1124585" y="354584"/>
                  </a:lnTo>
                  <a:lnTo>
                    <a:pt x="1120902" y="355346"/>
                  </a:lnTo>
                  <a:lnTo>
                    <a:pt x="1116330" y="355854"/>
                  </a:lnTo>
                  <a:lnTo>
                    <a:pt x="1111631" y="356488"/>
                  </a:lnTo>
                  <a:lnTo>
                    <a:pt x="1105916" y="356743"/>
                  </a:lnTo>
                  <a:lnTo>
                    <a:pt x="1098931" y="356743"/>
                  </a:lnTo>
                  <a:lnTo>
                    <a:pt x="1092073" y="356743"/>
                  </a:lnTo>
                  <a:lnTo>
                    <a:pt x="1086231" y="356488"/>
                  </a:lnTo>
                  <a:lnTo>
                    <a:pt x="1081659" y="355854"/>
                  </a:lnTo>
                  <a:lnTo>
                    <a:pt x="1076960" y="355346"/>
                  </a:lnTo>
                  <a:lnTo>
                    <a:pt x="1073277" y="354584"/>
                  </a:lnTo>
                  <a:lnTo>
                    <a:pt x="1070610" y="353695"/>
                  </a:lnTo>
                  <a:lnTo>
                    <a:pt x="1067816" y="352806"/>
                  </a:lnTo>
                  <a:lnTo>
                    <a:pt x="1065911" y="351663"/>
                  </a:lnTo>
                  <a:lnTo>
                    <a:pt x="1064641" y="350138"/>
                  </a:lnTo>
                  <a:lnTo>
                    <a:pt x="1063498" y="348742"/>
                  </a:lnTo>
                  <a:lnTo>
                    <a:pt x="1062863" y="347091"/>
                  </a:lnTo>
                  <a:lnTo>
                    <a:pt x="1062863" y="345313"/>
                  </a:lnTo>
                  <a:lnTo>
                    <a:pt x="1062863" y="60451"/>
                  </a:lnTo>
                  <a:lnTo>
                    <a:pt x="974471" y="60451"/>
                  </a:lnTo>
                  <a:lnTo>
                    <a:pt x="972566" y="60451"/>
                  </a:lnTo>
                  <a:lnTo>
                    <a:pt x="971042" y="59817"/>
                  </a:lnTo>
                  <a:lnTo>
                    <a:pt x="969772" y="58800"/>
                  </a:lnTo>
                  <a:lnTo>
                    <a:pt x="968502" y="57658"/>
                  </a:lnTo>
                  <a:lnTo>
                    <a:pt x="967359" y="56007"/>
                  </a:lnTo>
                  <a:lnTo>
                    <a:pt x="966470" y="53721"/>
                  </a:lnTo>
                  <a:lnTo>
                    <a:pt x="965581" y="51435"/>
                  </a:lnTo>
                  <a:lnTo>
                    <a:pt x="964946" y="48387"/>
                  </a:lnTo>
                  <a:lnTo>
                    <a:pt x="964438" y="44704"/>
                  </a:lnTo>
                  <a:lnTo>
                    <a:pt x="964057" y="41021"/>
                  </a:lnTo>
                  <a:lnTo>
                    <a:pt x="963803" y="36449"/>
                  </a:lnTo>
                  <a:lnTo>
                    <a:pt x="963803" y="31242"/>
                  </a:lnTo>
                  <a:lnTo>
                    <a:pt x="963803" y="25781"/>
                  </a:lnTo>
                  <a:lnTo>
                    <a:pt x="972566" y="1650"/>
                  </a:lnTo>
                  <a:lnTo>
                    <a:pt x="974471" y="1650"/>
                  </a:lnTo>
                  <a:close/>
                </a:path>
                <a:path w="2799715" h="361315">
                  <a:moveTo>
                    <a:pt x="555498" y="1650"/>
                  </a:moveTo>
                  <a:lnTo>
                    <a:pt x="646938" y="1650"/>
                  </a:lnTo>
                  <a:lnTo>
                    <a:pt x="656209" y="1650"/>
                  </a:lnTo>
                  <a:lnTo>
                    <a:pt x="663956" y="1904"/>
                  </a:lnTo>
                  <a:lnTo>
                    <a:pt x="669925" y="2286"/>
                  </a:lnTo>
                  <a:lnTo>
                    <a:pt x="675894" y="2667"/>
                  </a:lnTo>
                  <a:lnTo>
                    <a:pt x="681355" y="3048"/>
                  </a:lnTo>
                  <a:lnTo>
                    <a:pt x="724662" y="13970"/>
                  </a:lnTo>
                  <a:lnTo>
                    <a:pt x="759188" y="39463"/>
                  </a:lnTo>
                  <a:lnTo>
                    <a:pt x="776525" y="78819"/>
                  </a:lnTo>
                  <a:lnTo>
                    <a:pt x="778129" y="98679"/>
                  </a:lnTo>
                  <a:lnTo>
                    <a:pt x="777843" y="107346"/>
                  </a:lnTo>
                  <a:lnTo>
                    <a:pt x="768000" y="144843"/>
                  </a:lnTo>
                  <a:lnTo>
                    <a:pt x="738759" y="177037"/>
                  </a:lnTo>
                  <a:lnTo>
                    <a:pt x="709549" y="190626"/>
                  </a:lnTo>
                  <a:lnTo>
                    <a:pt x="714756" y="193294"/>
                  </a:lnTo>
                  <a:lnTo>
                    <a:pt x="719709" y="196342"/>
                  </a:lnTo>
                  <a:lnTo>
                    <a:pt x="724408" y="200025"/>
                  </a:lnTo>
                  <a:lnTo>
                    <a:pt x="729107" y="203581"/>
                  </a:lnTo>
                  <a:lnTo>
                    <a:pt x="752729" y="237617"/>
                  </a:lnTo>
                  <a:lnTo>
                    <a:pt x="759714" y="253492"/>
                  </a:lnTo>
                  <a:lnTo>
                    <a:pt x="789559" y="323088"/>
                  </a:lnTo>
                  <a:lnTo>
                    <a:pt x="792226" y="330073"/>
                  </a:lnTo>
                  <a:lnTo>
                    <a:pt x="794131" y="335152"/>
                  </a:lnTo>
                  <a:lnTo>
                    <a:pt x="795020" y="338327"/>
                  </a:lnTo>
                  <a:lnTo>
                    <a:pt x="795909" y="341502"/>
                  </a:lnTo>
                  <a:lnTo>
                    <a:pt x="796417" y="344043"/>
                  </a:lnTo>
                  <a:lnTo>
                    <a:pt x="796417" y="345821"/>
                  </a:lnTo>
                  <a:lnTo>
                    <a:pt x="796417" y="347852"/>
                  </a:lnTo>
                  <a:lnTo>
                    <a:pt x="765556" y="356743"/>
                  </a:lnTo>
                  <a:lnTo>
                    <a:pt x="756539" y="356743"/>
                  </a:lnTo>
                  <a:lnTo>
                    <a:pt x="748792" y="356743"/>
                  </a:lnTo>
                  <a:lnTo>
                    <a:pt x="727456" y="354075"/>
                  </a:lnTo>
                  <a:lnTo>
                    <a:pt x="724789" y="353187"/>
                  </a:lnTo>
                  <a:lnTo>
                    <a:pt x="722884" y="351917"/>
                  </a:lnTo>
                  <a:lnTo>
                    <a:pt x="721868" y="350266"/>
                  </a:lnTo>
                  <a:lnTo>
                    <a:pt x="720725" y="348742"/>
                  </a:lnTo>
                  <a:lnTo>
                    <a:pt x="719836" y="346837"/>
                  </a:lnTo>
                  <a:lnTo>
                    <a:pt x="719074" y="344677"/>
                  </a:lnTo>
                  <a:lnTo>
                    <a:pt x="687451" y="265811"/>
                  </a:lnTo>
                  <a:lnTo>
                    <a:pt x="684541" y="259314"/>
                  </a:lnTo>
                  <a:lnTo>
                    <a:pt x="681704" y="253174"/>
                  </a:lnTo>
                  <a:lnTo>
                    <a:pt x="678914" y="247415"/>
                  </a:lnTo>
                  <a:lnTo>
                    <a:pt x="676148" y="242062"/>
                  </a:lnTo>
                  <a:lnTo>
                    <a:pt x="672592" y="235076"/>
                  </a:lnTo>
                  <a:lnTo>
                    <a:pt x="636016" y="210566"/>
                  </a:lnTo>
                  <a:lnTo>
                    <a:pt x="628396" y="210566"/>
                  </a:lnTo>
                  <a:lnTo>
                    <a:pt x="606044" y="210566"/>
                  </a:lnTo>
                  <a:lnTo>
                    <a:pt x="606044" y="345313"/>
                  </a:lnTo>
                  <a:lnTo>
                    <a:pt x="606044" y="347091"/>
                  </a:lnTo>
                  <a:lnTo>
                    <a:pt x="605409" y="348742"/>
                  </a:lnTo>
                  <a:lnTo>
                    <a:pt x="587502" y="355854"/>
                  </a:lnTo>
                  <a:lnTo>
                    <a:pt x="582930" y="356488"/>
                  </a:lnTo>
                  <a:lnTo>
                    <a:pt x="577088" y="356743"/>
                  </a:lnTo>
                  <a:lnTo>
                    <a:pt x="569976" y="356743"/>
                  </a:lnTo>
                  <a:lnTo>
                    <a:pt x="562991" y="356743"/>
                  </a:lnTo>
                  <a:lnTo>
                    <a:pt x="557276" y="356488"/>
                  </a:lnTo>
                  <a:lnTo>
                    <a:pt x="552577" y="355854"/>
                  </a:lnTo>
                  <a:lnTo>
                    <a:pt x="548005" y="355346"/>
                  </a:lnTo>
                  <a:lnTo>
                    <a:pt x="534162" y="347091"/>
                  </a:lnTo>
                  <a:lnTo>
                    <a:pt x="534162" y="345313"/>
                  </a:lnTo>
                  <a:lnTo>
                    <a:pt x="534162" y="24384"/>
                  </a:lnTo>
                  <a:lnTo>
                    <a:pt x="534162" y="16383"/>
                  </a:lnTo>
                  <a:lnTo>
                    <a:pt x="536194" y="10541"/>
                  </a:lnTo>
                  <a:lnTo>
                    <a:pt x="540385" y="6985"/>
                  </a:lnTo>
                  <a:lnTo>
                    <a:pt x="544449" y="3428"/>
                  </a:lnTo>
                  <a:lnTo>
                    <a:pt x="549529" y="1650"/>
                  </a:lnTo>
                  <a:lnTo>
                    <a:pt x="555498" y="1650"/>
                  </a:lnTo>
                  <a:close/>
                </a:path>
                <a:path w="2799715" h="361315">
                  <a:moveTo>
                    <a:pt x="2389886" y="0"/>
                  </a:moveTo>
                  <a:lnTo>
                    <a:pt x="2396998" y="0"/>
                  </a:lnTo>
                  <a:lnTo>
                    <a:pt x="2402840" y="380"/>
                  </a:lnTo>
                  <a:lnTo>
                    <a:pt x="2407412" y="889"/>
                  </a:lnTo>
                  <a:lnTo>
                    <a:pt x="2411984" y="1397"/>
                  </a:lnTo>
                  <a:lnTo>
                    <a:pt x="2425954" y="9651"/>
                  </a:lnTo>
                  <a:lnTo>
                    <a:pt x="2425954" y="11556"/>
                  </a:lnTo>
                  <a:lnTo>
                    <a:pt x="2425954" y="295783"/>
                  </a:lnTo>
                  <a:lnTo>
                    <a:pt x="2537079" y="295783"/>
                  </a:lnTo>
                  <a:lnTo>
                    <a:pt x="2538856" y="295783"/>
                  </a:lnTo>
                  <a:lnTo>
                    <a:pt x="2540508" y="296291"/>
                  </a:lnTo>
                  <a:lnTo>
                    <a:pt x="2548001" y="319532"/>
                  </a:lnTo>
                  <a:lnTo>
                    <a:pt x="2548001" y="324993"/>
                  </a:lnTo>
                  <a:lnTo>
                    <a:pt x="2548001" y="330454"/>
                  </a:lnTo>
                  <a:lnTo>
                    <a:pt x="2538856" y="355092"/>
                  </a:lnTo>
                  <a:lnTo>
                    <a:pt x="2537079" y="355092"/>
                  </a:lnTo>
                  <a:lnTo>
                    <a:pt x="2375154" y="355092"/>
                  </a:lnTo>
                  <a:lnTo>
                    <a:pt x="2369185" y="355092"/>
                  </a:lnTo>
                  <a:lnTo>
                    <a:pt x="2364104" y="353313"/>
                  </a:lnTo>
                  <a:lnTo>
                    <a:pt x="2360041" y="349758"/>
                  </a:lnTo>
                  <a:lnTo>
                    <a:pt x="2355850" y="346201"/>
                  </a:lnTo>
                  <a:lnTo>
                    <a:pt x="2353818" y="340487"/>
                  </a:lnTo>
                  <a:lnTo>
                    <a:pt x="2353818" y="332486"/>
                  </a:lnTo>
                  <a:lnTo>
                    <a:pt x="2353818" y="11556"/>
                  </a:lnTo>
                  <a:lnTo>
                    <a:pt x="2353818" y="9651"/>
                  </a:lnTo>
                  <a:lnTo>
                    <a:pt x="2354453" y="8127"/>
                  </a:lnTo>
                  <a:lnTo>
                    <a:pt x="2372614" y="889"/>
                  </a:lnTo>
                  <a:lnTo>
                    <a:pt x="2377186" y="380"/>
                  </a:lnTo>
                  <a:lnTo>
                    <a:pt x="2383028" y="0"/>
                  </a:lnTo>
                  <a:lnTo>
                    <a:pt x="2389886" y="0"/>
                  </a:lnTo>
                  <a:close/>
                </a:path>
                <a:path w="2799715" h="361315">
                  <a:moveTo>
                    <a:pt x="2023872" y="0"/>
                  </a:moveTo>
                  <a:lnTo>
                    <a:pt x="2030729" y="0"/>
                  </a:lnTo>
                  <a:lnTo>
                    <a:pt x="2036572" y="380"/>
                  </a:lnTo>
                  <a:lnTo>
                    <a:pt x="2041017" y="889"/>
                  </a:lnTo>
                  <a:lnTo>
                    <a:pt x="2045589" y="1397"/>
                  </a:lnTo>
                  <a:lnTo>
                    <a:pt x="2049272" y="2158"/>
                  </a:lnTo>
                  <a:lnTo>
                    <a:pt x="2051939" y="3048"/>
                  </a:lnTo>
                  <a:lnTo>
                    <a:pt x="2054733" y="3937"/>
                  </a:lnTo>
                  <a:lnTo>
                    <a:pt x="2056638" y="5206"/>
                  </a:lnTo>
                  <a:lnTo>
                    <a:pt x="2057908" y="6603"/>
                  </a:lnTo>
                  <a:lnTo>
                    <a:pt x="2059051" y="8127"/>
                  </a:lnTo>
                  <a:lnTo>
                    <a:pt x="2059686" y="9651"/>
                  </a:lnTo>
                  <a:lnTo>
                    <a:pt x="2059686" y="11556"/>
                  </a:lnTo>
                  <a:lnTo>
                    <a:pt x="2059686" y="220218"/>
                  </a:lnTo>
                  <a:lnTo>
                    <a:pt x="2067696" y="264048"/>
                  </a:lnTo>
                  <a:lnTo>
                    <a:pt x="2096361" y="294499"/>
                  </a:lnTo>
                  <a:lnTo>
                    <a:pt x="2133092" y="302387"/>
                  </a:lnTo>
                  <a:lnTo>
                    <a:pt x="2141352" y="302055"/>
                  </a:lnTo>
                  <a:lnTo>
                    <a:pt x="2181143" y="286732"/>
                  </a:lnTo>
                  <a:lnTo>
                    <a:pt x="2202642" y="249910"/>
                  </a:lnTo>
                  <a:lnTo>
                    <a:pt x="2205481" y="224282"/>
                  </a:lnTo>
                  <a:lnTo>
                    <a:pt x="2205481" y="11556"/>
                  </a:lnTo>
                  <a:lnTo>
                    <a:pt x="2205481" y="9651"/>
                  </a:lnTo>
                  <a:lnTo>
                    <a:pt x="2205990" y="8127"/>
                  </a:lnTo>
                  <a:lnTo>
                    <a:pt x="2207133" y="6603"/>
                  </a:lnTo>
                  <a:lnTo>
                    <a:pt x="2208149" y="5206"/>
                  </a:lnTo>
                  <a:lnTo>
                    <a:pt x="2210054" y="3937"/>
                  </a:lnTo>
                  <a:lnTo>
                    <a:pt x="2212848" y="3048"/>
                  </a:lnTo>
                  <a:lnTo>
                    <a:pt x="2215515" y="2158"/>
                  </a:lnTo>
                  <a:lnTo>
                    <a:pt x="2219325" y="1397"/>
                  </a:lnTo>
                  <a:lnTo>
                    <a:pt x="2223897" y="889"/>
                  </a:lnTo>
                  <a:lnTo>
                    <a:pt x="2228596" y="380"/>
                  </a:lnTo>
                  <a:lnTo>
                    <a:pt x="2234311" y="0"/>
                  </a:lnTo>
                  <a:lnTo>
                    <a:pt x="2241296" y="0"/>
                  </a:lnTo>
                  <a:lnTo>
                    <a:pt x="2248154" y="0"/>
                  </a:lnTo>
                  <a:lnTo>
                    <a:pt x="2253869" y="380"/>
                  </a:lnTo>
                  <a:lnTo>
                    <a:pt x="2258314" y="889"/>
                  </a:lnTo>
                  <a:lnTo>
                    <a:pt x="2262759" y="1397"/>
                  </a:lnTo>
                  <a:lnTo>
                    <a:pt x="2274824" y="6603"/>
                  </a:lnTo>
                  <a:lnTo>
                    <a:pt x="2275967" y="8127"/>
                  </a:lnTo>
                  <a:lnTo>
                    <a:pt x="2276475" y="9651"/>
                  </a:lnTo>
                  <a:lnTo>
                    <a:pt x="2276475" y="11556"/>
                  </a:lnTo>
                  <a:lnTo>
                    <a:pt x="2276475" y="223520"/>
                  </a:lnTo>
                  <a:lnTo>
                    <a:pt x="2271117" y="268400"/>
                  </a:lnTo>
                  <a:lnTo>
                    <a:pt x="2255139" y="305292"/>
                  </a:lnTo>
                  <a:lnTo>
                    <a:pt x="2228949" y="333398"/>
                  </a:lnTo>
                  <a:lnTo>
                    <a:pt x="2192909" y="352044"/>
                  </a:lnTo>
                  <a:lnTo>
                    <a:pt x="2147331" y="360741"/>
                  </a:lnTo>
                  <a:lnTo>
                    <a:pt x="2130044" y="361314"/>
                  </a:lnTo>
                  <a:lnTo>
                    <a:pt x="2113875" y="360810"/>
                  </a:lnTo>
                  <a:lnTo>
                    <a:pt x="2070227" y="353060"/>
                  </a:lnTo>
                  <a:lnTo>
                    <a:pt x="2035169" y="335718"/>
                  </a:lnTo>
                  <a:lnTo>
                    <a:pt x="2002859" y="297693"/>
                  </a:lnTo>
                  <a:lnTo>
                    <a:pt x="1990201" y="258175"/>
                  </a:lnTo>
                  <a:lnTo>
                    <a:pt x="1987803" y="226441"/>
                  </a:lnTo>
                  <a:lnTo>
                    <a:pt x="1987803" y="11556"/>
                  </a:lnTo>
                  <a:lnTo>
                    <a:pt x="1987803" y="9651"/>
                  </a:lnTo>
                  <a:lnTo>
                    <a:pt x="1995297" y="3048"/>
                  </a:lnTo>
                  <a:lnTo>
                    <a:pt x="1998091" y="2158"/>
                  </a:lnTo>
                  <a:lnTo>
                    <a:pt x="2001774" y="1397"/>
                  </a:lnTo>
                  <a:lnTo>
                    <a:pt x="2006346" y="889"/>
                  </a:lnTo>
                  <a:lnTo>
                    <a:pt x="2010918" y="380"/>
                  </a:lnTo>
                  <a:lnTo>
                    <a:pt x="2016760" y="0"/>
                  </a:lnTo>
                  <a:lnTo>
                    <a:pt x="2023872" y="0"/>
                  </a:lnTo>
                  <a:close/>
                </a:path>
                <a:path w="2799715" h="361315">
                  <a:moveTo>
                    <a:pt x="885698" y="0"/>
                  </a:moveTo>
                  <a:lnTo>
                    <a:pt x="892810" y="0"/>
                  </a:lnTo>
                  <a:lnTo>
                    <a:pt x="898652" y="380"/>
                  </a:lnTo>
                  <a:lnTo>
                    <a:pt x="903224" y="889"/>
                  </a:lnTo>
                  <a:lnTo>
                    <a:pt x="907796" y="1397"/>
                  </a:lnTo>
                  <a:lnTo>
                    <a:pt x="921766" y="9651"/>
                  </a:lnTo>
                  <a:lnTo>
                    <a:pt x="921766" y="11556"/>
                  </a:lnTo>
                  <a:lnTo>
                    <a:pt x="921766" y="345313"/>
                  </a:lnTo>
                  <a:lnTo>
                    <a:pt x="921766" y="347091"/>
                  </a:lnTo>
                  <a:lnTo>
                    <a:pt x="921131" y="348742"/>
                  </a:lnTo>
                  <a:lnTo>
                    <a:pt x="919988" y="350138"/>
                  </a:lnTo>
                  <a:lnTo>
                    <a:pt x="918845" y="351663"/>
                  </a:lnTo>
                  <a:lnTo>
                    <a:pt x="903224" y="355854"/>
                  </a:lnTo>
                  <a:lnTo>
                    <a:pt x="898652" y="356488"/>
                  </a:lnTo>
                  <a:lnTo>
                    <a:pt x="892810" y="356743"/>
                  </a:lnTo>
                  <a:lnTo>
                    <a:pt x="885698" y="356743"/>
                  </a:lnTo>
                  <a:lnTo>
                    <a:pt x="878840" y="356743"/>
                  </a:lnTo>
                  <a:lnTo>
                    <a:pt x="872998" y="356488"/>
                  </a:lnTo>
                  <a:lnTo>
                    <a:pt x="868426" y="355854"/>
                  </a:lnTo>
                  <a:lnTo>
                    <a:pt x="863727" y="355346"/>
                  </a:lnTo>
                  <a:lnTo>
                    <a:pt x="851408" y="350138"/>
                  </a:lnTo>
                  <a:lnTo>
                    <a:pt x="850265" y="348742"/>
                  </a:lnTo>
                  <a:lnTo>
                    <a:pt x="849630" y="347091"/>
                  </a:lnTo>
                  <a:lnTo>
                    <a:pt x="849630" y="345313"/>
                  </a:lnTo>
                  <a:lnTo>
                    <a:pt x="849630" y="11556"/>
                  </a:lnTo>
                  <a:lnTo>
                    <a:pt x="849630" y="9651"/>
                  </a:lnTo>
                  <a:lnTo>
                    <a:pt x="850265" y="8127"/>
                  </a:lnTo>
                  <a:lnTo>
                    <a:pt x="868553" y="889"/>
                  </a:lnTo>
                  <a:lnTo>
                    <a:pt x="872998" y="380"/>
                  </a:lnTo>
                  <a:lnTo>
                    <a:pt x="878840" y="0"/>
                  </a:lnTo>
                  <a:lnTo>
                    <a:pt x="885698" y="0"/>
                  </a:lnTo>
                  <a:close/>
                </a:path>
                <a:path w="2799715" h="361315">
                  <a:moveTo>
                    <a:pt x="36195" y="0"/>
                  </a:moveTo>
                  <a:lnTo>
                    <a:pt x="44831" y="0"/>
                  </a:lnTo>
                  <a:lnTo>
                    <a:pt x="51562" y="253"/>
                  </a:lnTo>
                  <a:lnTo>
                    <a:pt x="56642" y="507"/>
                  </a:lnTo>
                  <a:lnTo>
                    <a:pt x="61595" y="762"/>
                  </a:lnTo>
                  <a:lnTo>
                    <a:pt x="65405" y="1397"/>
                  </a:lnTo>
                  <a:lnTo>
                    <a:pt x="67945" y="2413"/>
                  </a:lnTo>
                  <a:lnTo>
                    <a:pt x="70485" y="3428"/>
                  </a:lnTo>
                  <a:lnTo>
                    <a:pt x="75311" y="14859"/>
                  </a:lnTo>
                  <a:lnTo>
                    <a:pt x="137287" y="285496"/>
                  </a:lnTo>
                  <a:lnTo>
                    <a:pt x="137541" y="285496"/>
                  </a:lnTo>
                  <a:lnTo>
                    <a:pt x="202057" y="16763"/>
                  </a:lnTo>
                  <a:lnTo>
                    <a:pt x="202692" y="13207"/>
                  </a:lnTo>
                  <a:lnTo>
                    <a:pt x="203708" y="10414"/>
                  </a:lnTo>
                  <a:lnTo>
                    <a:pt x="222504" y="762"/>
                  </a:lnTo>
                  <a:lnTo>
                    <a:pt x="227457" y="253"/>
                  </a:lnTo>
                  <a:lnTo>
                    <a:pt x="233934" y="0"/>
                  </a:lnTo>
                  <a:lnTo>
                    <a:pt x="242189" y="0"/>
                  </a:lnTo>
                  <a:lnTo>
                    <a:pt x="250952" y="0"/>
                  </a:lnTo>
                  <a:lnTo>
                    <a:pt x="257937" y="253"/>
                  </a:lnTo>
                  <a:lnTo>
                    <a:pt x="263017" y="635"/>
                  </a:lnTo>
                  <a:lnTo>
                    <a:pt x="268224" y="1016"/>
                  </a:lnTo>
                  <a:lnTo>
                    <a:pt x="284225" y="16763"/>
                  </a:lnTo>
                  <a:lnTo>
                    <a:pt x="350900" y="285496"/>
                  </a:lnTo>
                  <a:lnTo>
                    <a:pt x="351409" y="285496"/>
                  </a:lnTo>
                  <a:lnTo>
                    <a:pt x="413385" y="15621"/>
                  </a:lnTo>
                  <a:lnTo>
                    <a:pt x="413893" y="12700"/>
                  </a:lnTo>
                  <a:lnTo>
                    <a:pt x="414655" y="10160"/>
                  </a:lnTo>
                  <a:lnTo>
                    <a:pt x="431673" y="762"/>
                  </a:lnTo>
                  <a:lnTo>
                    <a:pt x="436499" y="253"/>
                  </a:lnTo>
                  <a:lnTo>
                    <a:pt x="443103" y="0"/>
                  </a:lnTo>
                  <a:lnTo>
                    <a:pt x="451612" y="0"/>
                  </a:lnTo>
                  <a:lnTo>
                    <a:pt x="459613" y="0"/>
                  </a:lnTo>
                  <a:lnTo>
                    <a:pt x="465836" y="253"/>
                  </a:lnTo>
                  <a:lnTo>
                    <a:pt x="470408" y="762"/>
                  </a:lnTo>
                  <a:lnTo>
                    <a:pt x="474853" y="1143"/>
                  </a:lnTo>
                  <a:lnTo>
                    <a:pt x="478028" y="2413"/>
                  </a:lnTo>
                  <a:lnTo>
                    <a:pt x="480060" y="4445"/>
                  </a:lnTo>
                  <a:lnTo>
                    <a:pt x="482092" y="6476"/>
                  </a:lnTo>
                  <a:lnTo>
                    <a:pt x="482854" y="9398"/>
                  </a:lnTo>
                  <a:lnTo>
                    <a:pt x="482600" y="13335"/>
                  </a:lnTo>
                  <a:lnTo>
                    <a:pt x="482346" y="17272"/>
                  </a:lnTo>
                  <a:lnTo>
                    <a:pt x="398653" y="336804"/>
                  </a:lnTo>
                  <a:lnTo>
                    <a:pt x="385572" y="353313"/>
                  </a:lnTo>
                  <a:lnTo>
                    <a:pt x="381762" y="354711"/>
                  </a:lnTo>
                  <a:lnTo>
                    <a:pt x="376809" y="355600"/>
                  </a:lnTo>
                  <a:lnTo>
                    <a:pt x="370840" y="356108"/>
                  </a:lnTo>
                  <a:lnTo>
                    <a:pt x="364744" y="356488"/>
                  </a:lnTo>
                  <a:lnTo>
                    <a:pt x="357124" y="356743"/>
                  </a:lnTo>
                  <a:lnTo>
                    <a:pt x="347853" y="356743"/>
                  </a:lnTo>
                  <a:lnTo>
                    <a:pt x="337439" y="356743"/>
                  </a:lnTo>
                  <a:lnTo>
                    <a:pt x="307975" y="353313"/>
                  </a:lnTo>
                  <a:lnTo>
                    <a:pt x="304292" y="351917"/>
                  </a:lnTo>
                  <a:lnTo>
                    <a:pt x="296291" y="336804"/>
                  </a:lnTo>
                  <a:lnTo>
                    <a:pt x="239775" y="112902"/>
                  </a:lnTo>
                  <a:lnTo>
                    <a:pt x="239141" y="112902"/>
                  </a:lnTo>
                  <a:lnTo>
                    <a:pt x="185674" y="336804"/>
                  </a:lnTo>
                  <a:lnTo>
                    <a:pt x="184785" y="340995"/>
                  </a:lnTo>
                  <a:lnTo>
                    <a:pt x="183515" y="344424"/>
                  </a:lnTo>
                  <a:lnTo>
                    <a:pt x="145415" y="356743"/>
                  </a:lnTo>
                  <a:lnTo>
                    <a:pt x="135382" y="356743"/>
                  </a:lnTo>
                  <a:lnTo>
                    <a:pt x="124841" y="356743"/>
                  </a:lnTo>
                  <a:lnTo>
                    <a:pt x="95250" y="353313"/>
                  </a:lnTo>
                  <a:lnTo>
                    <a:pt x="91567" y="351917"/>
                  </a:lnTo>
                  <a:lnTo>
                    <a:pt x="88900" y="350012"/>
                  </a:lnTo>
                  <a:lnTo>
                    <a:pt x="87375" y="347345"/>
                  </a:lnTo>
                  <a:lnTo>
                    <a:pt x="85725" y="344677"/>
                  </a:lnTo>
                  <a:lnTo>
                    <a:pt x="2921" y="28448"/>
                  </a:lnTo>
                  <a:lnTo>
                    <a:pt x="254" y="13080"/>
                  </a:lnTo>
                  <a:lnTo>
                    <a:pt x="0" y="9271"/>
                  </a:lnTo>
                  <a:lnTo>
                    <a:pt x="1016" y="6476"/>
                  </a:lnTo>
                  <a:lnTo>
                    <a:pt x="3302" y="4445"/>
                  </a:lnTo>
                  <a:lnTo>
                    <a:pt x="5587" y="2413"/>
                  </a:lnTo>
                  <a:lnTo>
                    <a:pt x="9398" y="1143"/>
                  </a:lnTo>
                  <a:lnTo>
                    <a:pt x="14605" y="762"/>
                  </a:lnTo>
                  <a:lnTo>
                    <a:pt x="19685" y="253"/>
                  </a:lnTo>
                  <a:lnTo>
                    <a:pt x="26924" y="0"/>
                  </a:lnTo>
                  <a:lnTo>
                    <a:pt x="36195" y="0"/>
                  </a:lnTo>
                  <a:close/>
                </a:path>
              </a:pathLst>
            </a:custGeom>
            <a:noFill/>
            <a:ln w="9144">
              <a:solidFill>
                <a:srgbClr val="5C437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50182" name="object 16">
            <a:extLst>
              <a:ext uri="{FF2B5EF4-FFF2-40B4-BE49-F238E27FC236}">
                <a16:creationId xmlns:a16="http://schemas.microsoft.com/office/drawing/2014/main" id="{1C8567C1-E933-49F2-A2D9-BCD86C58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1079500"/>
            <a:ext cx="929322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93700" indent="-342900" eaLnBrk="0" hangingPunct="0"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2113" algn="l"/>
                <a:tab pos="393700" algn="l"/>
                <a:tab pos="1339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Font typeface="Arial MT"/>
              <a:buChar char="•"/>
            </a:pPr>
            <a:r>
              <a:rPr lang="en-US" alt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Modified version of the timestamp-ordering protocol 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in which </a:t>
            </a:r>
            <a:r>
              <a:rPr lang="en-US" altLang="en-US" sz="240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obsolete	</a:t>
            </a:r>
            <a:r>
              <a:rPr lang="en-US" altLang="en-US" sz="2400" b="1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altLang="en-US" sz="240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 may be ignored 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under certain circumstances.</a:t>
            </a:r>
          </a:p>
          <a:p>
            <a:pPr eaLnBrk="1" hangingPunct="1">
              <a:spcBef>
                <a:spcPts val="13"/>
              </a:spcBef>
              <a:buFontTx/>
              <a:buChar char="•"/>
            </a:pPr>
            <a:endParaRPr lang="en-US" altLang="en-US" sz="3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  <a:buFont typeface="Arial MT"/>
              <a:buChar char="•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attempts to write data item 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, if TS(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i="1" baseline="-21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&lt;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W-  timestamp(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), then 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is attempting to write an  obsolete value of {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}.</a:t>
            </a:r>
          </a:p>
          <a:p>
            <a:pPr eaLnBrk="1" hangingPunct="1">
              <a:lnSpc>
                <a:spcPct val="110000"/>
              </a:lnSpc>
              <a:spcBef>
                <a:spcPts val="575"/>
              </a:spcBef>
            </a:pPr>
            <a:r>
              <a:rPr lang="en-US" altLang="en-US" sz="2400">
                <a:latin typeface="Arial MT"/>
                <a:ea typeface="Arial MT"/>
                <a:cs typeface="Arial MT"/>
              </a:rPr>
              <a:t>–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Rather than rolling back </a:t>
            </a:r>
            <a:r>
              <a:rPr lang="en-US" altLang="en-US" sz="2400" i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i="1" baseline="-2100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as the timestamp  ordering protocol would have done, this {</a:t>
            </a: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}  operation can be ignored.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AF9D935-ECC0-4642-B8AB-47D36CB0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2">
            <a:extLst>
              <a:ext uri="{FF2B5EF4-FFF2-40B4-BE49-F238E27FC236}">
                <a16:creationId xmlns:a16="http://schemas.microsoft.com/office/drawing/2014/main" id="{B3385169-B727-44AD-A6B2-6A8127C7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75" y="1155700"/>
            <a:ext cx="99139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54013" indent="-342900" eaLnBrk="0" hangingPunct="0"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Font typeface="Arial MT"/>
              <a:buChar char="•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Otherwise this protocol is the same as the timestamp  ordering protocol.</a:t>
            </a:r>
          </a:p>
          <a:p>
            <a:pPr eaLnBrk="1" hangingPunct="1">
              <a:spcBef>
                <a:spcPts val="925"/>
              </a:spcBef>
              <a:buFont typeface="Arial MT"/>
              <a:buChar char="•"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Thomas' Write Rule allows greater potential concurrency.</a:t>
            </a:r>
          </a:p>
          <a:p>
            <a:pPr eaLnBrk="1" hangingPunct="1">
              <a:lnSpc>
                <a:spcPct val="120000"/>
              </a:lnSpc>
              <a:spcBef>
                <a:spcPts val="575"/>
              </a:spcBef>
            </a:pPr>
            <a:r>
              <a:rPr lang="en-US" altLang="en-US" sz="2400">
                <a:latin typeface="Arial MT"/>
                <a:ea typeface="Arial MT"/>
                <a:cs typeface="Arial MT"/>
              </a:rPr>
              <a:t>–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Allows some view-serializable schedules that are not  conflict-serializable</a:t>
            </a:r>
          </a:p>
        </p:txBody>
      </p:sp>
      <p:grpSp>
        <p:nvGrpSpPr>
          <p:cNvPr id="51203" name="object 3">
            <a:extLst>
              <a:ext uri="{FF2B5EF4-FFF2-40B4-BE49-F238E27FC236}">
                <a16:creationId xmlns:a16="http://schemas.microsoft.com/office/drawing/2014/main" id="{A8098B4A-30EA-4182-B7BF-44827CEC7EF2}"/>
              </a:ext>
            </a:extLst>
          </p:cNvPr>
          <p:cNvGrpSpPr>
            <a:grpSpLocks/>
          </p:cNvGrpSpPr>
          <p:nvPr/>
        </p:nvGrpSpPr>
        <p:grpSpPr bwMode="auto">
          <a:xfrm>
            <a:off x="1517650" y="123825"/>
            <a:ext cx="2986088" cy="676275"/>
            <a:chOff x="1137767" y="124460"/>
            <a:chExt cx="2239645" cy="676275"/>
          </a:xfrm>
        </p:grpSpPr>
        <p:pic>
          <p:nvPicPr>
            <p:cNvPr id="51211" name="object 4">
              <a:extLst>
                <a:ext uri="{FF2B5EF4-FFF2-40B4-BE49-F238E27FC236}">
                  <a16:creationId xmlns:a16="http://schemas.microsoft.com/office/drawing/2014/main" id="{7ADEE600-0774-4B1F-8C21-FB0F03382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191" y="570405"/>
              <a:ext cx="2002784" cy="22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12" name="object 5">
              <a:extLst>
                <a:ext uri="{FF2B5EF4-FFF2-40B4-BE49-F238E27FC236}">
                  <a16:creationId xmlns:a16="http://schemas.microsoft.com/office/drawing/2014/main" id="{3369E6C7-C43D-44EC-B784-4980E7AAA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39" y="219456"/>
              <a:ext cx="2081174" cy="36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3" name="object 6">
              <a:extLst>
                <a:ext uri="{FF2B5EF4-FFF2-40B4-BE49-F238E27FC236}">
                  <a16:creationId xmlns:a16="http://schemas.microsoft.com/office/drawing/2014/main" id="{A4FDCD95-E375-4C2D-BECB-40F2E12F9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339" y="219456"/>
              <a:ext cx="2081530" cy="366395"/>
            </a:xfrm>
            <a:custGeom>
              <a:avLst/>
              <a:gdLst>
                <a:gd name="T0" fmla="*/ 0 w 2081530"/>
                <a:gd name="T1" fmla="*/ 0 h 366395"/>
                <a:gd name="T2" fmla="*/ 2081530 w 2081530"/>
                <a:gd name="T3" fmla="*/ 366395 h 366395"/>
              </a:gdLst>
              <a:ahLst/>
              <a:cxnLst/>
              <a:rect l="T0" t="T1" r="T2" b="T3"/>
              <a:pathLst>
                <a:path w="2081530" h="366395">
                  <a:moveTo>
                    <a:pt x="1660296" y="73787"/>
                  </a:moveTo>
                  <a:lnTo>
                    <a:pt x="1610385" y="223901"/>
                  </a:lnTo>
                  <a:lnTo>
                    <a:pt x="1710588" y="223901"/>
                  </a:lnTo>
                  <a:lnTo>
                    <a:pt x="1660550" y="73787"/>
                  </a:lnTo>
                  <a:lnTo>
                    <a:pt x="1660296" y="73787"/>
                  </a:lnTo>
                  <a:close/>
                </a:path>
                <a:path w="2081530" h="366395">
                  <a:moveTo>
                    <a:pt x="817778" y="58927"/>
                  </a:moveTo>
                  <a:lnTo>
                    <a:pt x="773455" y="68961"/>
                  </a:lnTo>
                  <a:lnTo>
                    <a:pt x="744880" y="95630"/>
                  </a:lnTo>
                  <a:lnTo>
                    <a:pt x="729386" y="134493"/>
                  </a:lnTo>
                  <a:lnTo>
                    <a:pt x="724941" y="181610"/>
                  </a:lnTo>
                  <a:lnTo>
                    <a:pt x="725205" y="195710"/>
                  </a:lnTo>
                  <a:lnTo>
                    <a:pt x="729259" y="233680"/>
                  </a:lnTo>
                  <a:lnTo>
                    <a:pt x="743991" y="273050"/>
                  </a:lnTo>
                  <a:lnTo>
                    <a:pt x="781136" y="301829"/>
                  </a:lnTo>
                  <a:lnTo>
                    <a:pt x="815873" y="306705"/>
                  </a:lnTo>
                  <a:lnTo>
                    <a:pt x="828565" y="306085"/>
                  </a:lnTo>
                  <a:lnTo>
                    <a:pt x="868501" y="291488"/>
                  </a:lnTo>
                  <a:lnTo>
                    <a:pt x="893815" y="261296"/>
                  </a:lnTo>
                  <a:lnTo>
                    <a:pt x="906138" y="219203"/>
                  </a:lnTo>
                  <a:lnTo>
                    <a:pt x="908710" y="182753"/>
                  </a:lnTo>
                  <a:lnTo>
                    <a:pt x="908426" y="169084"/>
                  </a:lnTo>
                  <a:lnTo>
                    <a:pt x="901693" y="121056"/>
                  </a:lnTo>
                  <a:lnTo>
                    <a:pt x="883719" y="85320"/>
                  </a:lnTo>
                  <a:lnTo>
                    <a:pt x="852157" y="63964"/>
                  </a:lnTo>
                  <a:lnTo>
                    <a:pt x="817778" y="58927"/>
                  </a:lnTo>
                  <a:close/>
                </a:path>
                <a:path w="2081530" h="366395">
                  <a:moveTo>
                    <a:pt x="1071143" y="6223"/>
                  </a:moveTo>
                  <a:lnTo>
                    <a:pt x="1118133" y="6223"/>
                  </a:lnTo>
                  <a:lnTo>
                    <a:pt x="1126515" y="6223"/>
                  </a:lnTo>
                  <a:lnTo>
                    <a:pt x="1133754" y="6985"/>
                  </a:lnTo>
                  <a:lnTo>
                    <a:pt x="1139723" y="8382"/>
                  </a:lnTo>
                  <a:lnTo>
                    <a:pt x="1145692" y="9651"/>
                  </a:lnTo>
                  <a:lnTo>
                    <a:pt x="1150899" y="11938"/>
                  </a:lnTo>
                  <a:lnTo>
                    <a:pt x="1155217" y="15113"/>
                  </a:lnTo>
                  <a:lnTo>
                    <a:pt x="1159662" y="18288"/>
                  </a:lnTo>
                  <a:lnTo>
                    <a:pt x="1163218" y="22478"/>
                  </a:lnTo>
                  <a:lnTo>
                    <a:pt x="1166139" y="27686"/>
                  </a:lnTo>
                  <a:lnTo>
                    <a:pt x="1169060" y="32893"/>
                  </a:lnTo>
                  <a:lnTo>
                    <a:pt x="1171600" y="39370"/>
                  </a:lnTo>
                  <a:lnTo>
                    <a:pt x="1173886" y="46990"/>
                  </a:lnTo>
                  <a:lnTo>
                    <a:pt x="1250340" y="257556"/>
                  </a:lnTo>
                  <a:lnTo>
                    <a:pt x="1251356" y="257556"/>
                  </a:lnTo>
                  <a:lnTo>
                    <a:pt x="1330604" y="47498"/>
                  </a:lnTo>
                  <a:lnTo>
                    <a:pt x="1333017" y="39877"/>
                  </a:lnTo>
                  <a:lnTo>
                    <a:pt x="1335557" y="33400"/>
                  </a:lnTo>
                  <a:lnTo>
                    <a:pt x="1361465" y="8382"/>
                  </a:lnTo>
                  <a:lnTo>
                    <a:pt x="1366545" y="6985"/>
                  </a:lnTo>
                  <a:lnTo>
                    <a:pt x="1372514" y="6223"/>
                  </a:lnTo>
                  <a:lnTo>
                    <a:pt x="1379245" y="6223"/>
                  </a:lnTo>
                  <a:lnTo>
                    <a:pt x="1427505" y="6223"/>
                  </a:lnTo>
                  <a:lnTo>
                    <a:pt x="1432458" y="6223"/>
                  </a:lnTo>
                  <a:lnTo>
                    <a:pt x="1436649" y="6858"/>
                  </a:lnTo>
                  <a:lnTo>
                    <a:pt x="1440205" y="8127"/>
                  </a:lnTo>
                  <a:lnTo>
                    <a:pt x="1443761" y="9398"/>
                  </a:lnTo>
                  <a:lnTo>
                    <a:pt x="1446682" y="11302"/>
                  </a:lnTo>
                  <a:lnTo>
                    <a:pt x="1448968" y="13843"/>
                  </a:lnTo>
                  <a:lnTo>
                    <a:pt x="1451254" y="16255"/>
                  </a:lnTo>
                  <a:lnTo>
                    <a:pt x="1453032" y="19303"/>
                  </a:lnTo>
                  <a:lnTo>
                    <a:pt x="1454175" y="22733"/>
                  </a:lnTo>
                  <a:lnTo>
                    <a:pt x="1455318" y="26289"/>
                  </a:lnTo>
                  <a:lnTo>
                    <a:pt x="1455953" y="30352"/>
                  </a:lnTo>
                  <a:lnTo>
                    <a:pt x="1455953" y="34925"/>
                  </a:lnTo>
                  <a:lnTo>
                    <a:pt x="1455953" y="349885"/>
                  </a:lnTo>
                  <a:lnTo>
                    <a:pt x="1455953" y="351663"/>
                  </a:lnTo>
                  <a:lnTo>
                    <a:pt x="1455445" y="353314"/>
                  </a:lnTo>
                  <a:lnTo>
                    <a:pt x="1454429" y="354711"/>
                  </a:lnTo>
                  <a:lnTo>
                    <a:pt x="1453413" y="356235"/>
                  </a:lnTo>
                  <a:lnTo>
                    <a:pt x="1451635" y="357378"/>
                  </a:lnTo>
                  <a:lnTo>
                    <a:pt x="1448968" y="358267"/>
                  </a:lnTo>
                  <a:lnTo>
                    <a:pt x="1446301" y="359156"/>
                  </a:lnTo>
                  <a:lnTo>
                    <a:pt x="1442872" y="359918"/>
                  </a:lnTo>
                  <a:lnTo>
                    <a:pt x="1438427" y="360426"/>
                  </a:lnTo>
                  <a:lnTo>
                    <a:pt x="1434109" y="361061"/>
                  </a:lnTo>
                  <a:lnTo>
                    <a:pt x="1428521" y="361315"/>
                  </a:lnTo>
                  <a:lnTo>
                    <a:pt x="1421790" y="361315"/>
                  </a:lnTo>
                  <a:lnTo>
                    <a:pt x="1415313" y="361315"/>
                  </a:lnTo>
                  <a:lnTo>
                    <a:pt x="1409852" y="361061"/>
                  </a:lnTo>
                  <a:lnTo>
                    <a:pt x="1405407" y="360426"/>
                  </a:lnTo>
                  <a:lnTo>
                    <a:pt x="1401089" y="359918"/>
                  </a:lnTo>
                  <a:lnTo>
                    <a:pt x="1388008" y="351663"/>
                  </a:lnTo>
                  <a:lnTo>
                    <a:pt x="1388008" y="349885"/>
                  </a:lnTo>
                  <a:lnTo>
                    <a:pt x="1388008" y="62229"/>
                  </a:lnTo>
                  <a:lnTo>
                    <a:pt x="1387373" y="62229"/>
                  </a:lnTo>
                  <a:lnTo>
                    <a:pt x="1285011" y="349504"/>
                  </a:lnTo>
                  <a:lnTo>
                    <a:pt x="1284249" y="351917"/>
                  </a:lnTo>
                  <a:lnTo>
                    <a:pt x="1283106" y="353822"/>
                  </a:lnTo>
                  <a:lnTo>
                    <a:pt x="1281455" y="355473"/>
                  </a:lnTo>
                  <a:lnTo>
                    <a:pt x="1279804" y="356997"/>
                  </a:lnTo>
                  <a:lnTo>
                    <a:pt x="1277518" y="358267"/>
                  </a:lnTo>
                  <a:lnTo>
                    <a:pt x="1274724" y="359156"/>
                  </a:lnTo>
                  <a:lnTo>
                    <a:pt x="1271930" y="360045"/>
                  </a:lnTo>
                  <a:lnTo>
                    <a:pt x="1268374" y="360680"/>
                  </a:lnTo>
                  <a:lnTo>
                    <a:pt x="1263929" y="360934"/>
                  </a:lnTo>
                  <a:lnTo>
                    <a:pt x="1259611" y="361188"/>
                  </a:lnTo>
                  <a:lnTo>
                    <a:pt x="1254277" y="361315"/>
                  </a:lnTo>
                  <a:lnTo>
                    <a:pt x="1248181" y="361315"/>
                  </a:lnTo>
                  <a:lnTo>
                    <a:pt x="1241958" y="361315"/>
                  </a:lnTo>
                  <a:lnTo>
                    <a:pt x="1221511" y="358394"/>
                  </a:lnTo>
                  <a:lnTo>
                    <a:pt x="1218717" y="357378"/>
                  </a:lnTo>
                  <a:lnTo>
                    <a:pt x="1216431" y="356235"/>
                  </a:lnTo>
                  <a:lnTo>
                    <a:pt x="1214780" y="354711"/>
                  </a:lnTo>
                  <a:lnTo>
                    <a:pt x="1213129" y="353314"/>
                  </a:lnTo>
                  <a:lnTo>
                    <a:pt x="1212113" y="351536"/>
                  </a:lnTo>
                  <a:lnTo>
                    <a:pt x="1211478" y="349504"/>
                  </a:lnTo>
                  <a:lnTo>
                    <a:pt x="1112672" y="62229"/>
                  </a:lnTo>
                  <a:lnTo>
                    <a:pt x="1112164" y="62229"/>
                  </a:lnTo>
                  <a:lnTo>
                    <a:pt x="1112164" y="349885"/>
                  </a:lnTo>
                  <a:lnTo>
                    <a:pt x="1112164" y="351663"/>
                  </a:lnTo>
                  <a:lnTo>
                    <a:pt x="1111656" y="353314"/>
                  </a:lnTo>
                  <a:lnTo>
                    <a:pt x="1110640" y="354711"/>
                  </a:lnTo>
                  <a:lnTo>
                    <a:pt x="1109624" y="356235"/>
                  </a:lnTo>
                  <a:lnTo>
                    <a:pt x="1094511" y="360426"/>
                  </a:lnTo>
                  <a:lnTo>
                    <a:pt x="1090193" y="361061"/>
                  </a:lnTo>
                  <a:lnTo>
                    <a:pt x="1084732" y="361315"/>
                  </a:lnTo>
                  <a:lnTo>
                    <a:pt x="1078001" y="361315"/>
                  </a:lnTo>
                  <a:lnTo>
                    <a:pt x="1071397" y="361315"/>
                  </a:lnTo>
                  <a:lnTo>
                    <a:pt x="1065936" y="361061"/>
                  </a:lnTo>
                  <a:lnTo>
                    <a:pt x="1061618" y="360426"/>
                  </a:lnTo>
                  <a:lnTo>
                    <a:pt x="1057173" y="359918"/>
                  </a:lnTo>
                  <a:lnTo>
                    <a:pt x="1053744" y="359156"/>
                  </a:lnTo>
                  <a:lnTo>
                    <a:pt x="1051077" y="358267"/>
                  </a:lnTo>
                  <a:lnTo>
                    <a:pt x="1048410" y="357378"/>
                  </a:lnTo>
                  <a:lnTo>
                    <a:pt x="1046632" y="356235"/>
                  </a:lnTo>
                  <a:lnTo>
                    <a:pt x="1045616" y="354711"/>
                  </a:lnTo>
                  <a:lnTo>
                    <a:pt x="1044600" y="353314"/>
                  </a:lnTo>
                  <a:lnTo>
                    <a:pt x="1044092" y="351663"/>
                  </a:lnTo>
                  <a:lnTo>
                    <a:pt x="1044092" y="349885"/>
                  </a:lnTo>
                  <a:lnTo>
                    <a:pt x="1044092" y="34925"/>
                  </a:lnTo>
                  <a:lnTo>
                    <a:pt x="1044092" y="25653"/>
                  </a:lnTo>
                  <a:lnTo>
                    <a:pt x="1046632" y="18542"/>
                  </a:lnTo>
                  <a:lnTo>
                    <a:pt x="1051458" y="13589"/>
                  </a:lnTo>
                  <a:lnTo>
                    <a:pt x="1056411" y="8763"/>
                  </a:lnTo>
                  <a:lnTo>
                    <a:pt x="1063015" y="6223"/>
                  </a:lnTo>
                  <a:lnTo>
                    <a:pt x="1071143" y="6223"/>
                  </a:lnTo>
                  <a:close/>
                </a:path>
                <a:path w="2081530" h="366395">
                  <a:moveTo>
                    <a:pt x="10655" y="6223"/>
                  </a:moveTo>
                  <a:lnTo>
                    <a:pt x="259740" y="6223"/>
                  </a:lnTo>
                  <a:lnTo>
                    <a:pt x="261391" y="6223"/>
                  </a:lnTo>
                  <a:lnTo>
                    <a:pt x="262915" y="6730"/>
                  </a:lnTo>
                  <a:lnTo>
                    <a:pt x="264185" y="7747"/>
                  </a:lnTo>
                  <a:lnTo>
                    <a:pt x="265582" y="8763"/>
                  </a:lnTo>
                  <a:lnTo>
                    <a:pt x="266725" y="10414"/>
                  </a:lnTo>
                  <a:lnTo>
                    <a:pt x="267614" y="12700"/>
                  </a:lnTo>
                  <a:lnTo>
                    <a:pt x="268503" y="14986"/>
                  </a:lnTo>
                  <a:lnTo>
                    <a:pt x="269265" y="18034"/>
                  </a:lnTo>
                  <a:lnTo>
                    <a:pt x="269646" y="21844"/>
                  </a:lnTo>
                  <a:lnTo>
                    <a:pt x="270154" y="25653"/>
                  </a:lnTo>
                  <a:lnTo>
                    <a:pt x="270408" y="30352"/>
                  </a:lnTo>
                  <a:lnTo>
                    <a:pt x="270408" y="35814"/>
                  </a:lnTo>
                  <a:lnTo>
                    <a:pt x="270408" y="41021"/>
                  </a:lnTo>
                  <a:lnTo>
                    <a:pt x="270154" y="45593"/>
                  </a:lnTo>
                  <a:lnTo>
                    <a:pt x="269646" y="49275"/>
                  </a:lnTo>
                  <a:lnTo>
                    <a:pt x="269265" y="52959"/>
                  </a:lnTo>
                  <a:lnTo>
                    <a:pt x="268503" y="56007"/>
                  </a:lnTo>
                  <a:lnTo>
                    <a:pt x="267614" y="58293"/>
                  </a:lnTo>
                  <a:lnTo>
                    <a:pt x="266725" y="60578"/>
                  </a:lnTo>
                  <a:lnTo>
                    <a:pt x="265582" y="62229"/>
                  </a:lnTo>
                  <a:lnTo>
                    <a:pt x="264185" y="63373"/>
                  </a:lnTo>
                  <a:lnTo>
                    <a:pt x="262915" y="64389"/>
                  </a:lnTo>
                  <a:lnTo>
                    <a:pt x="261391" y="65024"/>
                  </a:lnTo>
                  <a:lnTo>
                    <a:pt x="259740" y="65024"/>
                  </a:lnTo>
                  <a:lnTo>
                    <a:pt x="171221" y="65024"/>
                  </a:lnTo>
                  <a:lnTo>
                    <a:pt x="171221" y="349885"/>
                  </a:lnTo>
                  <a:lnTo>
                    <a:pt x="171221" y="351663"/>
                  </a:lnTo>
                  <a:lnTo>
                    <a:pt x="170586" y="353314"/>
                  </a:lnTo>
                  <a:lnTo>
                    <a:pt x="169443" y="354711"/>
                  </a:lnTo>
                  <a:lnTo>
                    <a:pt x="168300" y="356235"/>
                  </a:lnTo>
                  <a:lnTo>
                    <a:pt x="166268" y="357378"/>
                  </a:lnTo>
                  <a:lnTo>
                    <a:pt x="163601" y="358267"/>
                  </a:lnTo>
                  <a:lnTo>
                    <a:pt x="160807" y="359156"/>
                  </a:lnTo>
                  <a:lnTo>
                    <a:pt x="157124" y="359918"/>
                  </a:lnTo>
                  <a:lnTo>
                    <a:pt x="152552" y="360426"/>
                  </a:lnTo>
                  <a:lnTo>
                    <a:pt x="147853" y="361061"/>
                  </a:lnTo>
                  <a:lnTo>
                    <a:pt x="142138" y="361315"/>
                  </a:lnTo>
                  <a:lnTo>
                    <a:pt x="135153" y="361315"/>
                  </a:lnTo>
                  <a:lnTo>
                    <a:pt x="128295" y="361315"/>
                  </a:lnTo>
                  <a:lnTo>
                    <a:pt x="122491" y="361061"/>
                  </a:lnTo>
                  <a:lnTo>
                    <a:pt x="117843" y="360426"/>
                  </a:lnTo>
                  <a:lnTo>
                    <a:pt x="113195" y="359918"/>
                  </a:lnTo>
                  <a:lnTo>
                    <a:pt x="100914" y="354711"/>
                  </a:lnTo>
                  <a:lnTo>
                    <a:pt x="99733" y="353314"/>
                  </a:lnTo>
                  <a:lnTo>
                    <a:pt x="99136" y="351663"/>
                  </a:lnTo>
                  <a:lnTo>
                    <a:pt x="99136" y="349885"/>
                  </a:lnTo>
                  <a:lnTo>
                    <a:pt x="99136" y="65024"/>
                  </a:lnTo>
                  <a:lnTo>
                    <a:pt x="10655" y="65024"/>
                  </a:lnTo>
                  <a:lnTo>
                    <a:pt x="8826" y="65024"/>
                  </a:lnTo>
                  <a:lnTo>
                    <a:pt x="7277" y="64389"/>
                  </a:lnTo>
                  <a:lnTo>
                    <a:pt x="6007" y="63373"/>
                  </a:lnTo>
                  <a:lnTo>
                    <a:pt x="4737" y="62229"/>
                  </a:lnTo>
                  <a:lnTo>
                    <a:pt x="3644" y="60578"/>
                  </a:lnTo>
                  <a:lnTo>
                    <a:pt x="2730" y="58293"/>
                  </a:lnTo>
                  <a:lnTo>
                    <a:pt x="1816" y="56007"/>
                  </a:lnTo>
                  <a:lnTo>
                    <a:pt x="1143" y="52959"/>
                  </a:lnTo>
                  <a:lnTo>
                    <a:pt x="685" y="49275"/>
                  </a:lnTo>
                  <a:lnTo>
                    <a:pt x="228" y="45593"/>
                  </a:lnTo>
                  <a:lnTo>
                    <a:pt x="0" y="41021"/>
                  </a:lnTo>
                  <a:lnTo>
                    <a:pt x="0" y="35814"/>
                  </a:lnTo>
                  <a:lnTo>
                    <a:pt x="0" y="30352"/>
                  </a:lnTo>
                  <a:lnTo>
                    <a:pt x="228" y="25653"/>
                  </a:lnTo>
                  <a:lnTo>
                    <a:pt x="685" y="21844"/>
                  </a:lnTo>
                  <a:lnTo>
                    <a:pt x="1143" y="18034"/>
                  </a:lnTo>
                  <a:lnTo>
                    <a:pt x="6007" y="7747"/>
                  </a:lnTo>
                  <a:lnTo>
                    <a:pt x="7277" y="6730"/>
                  </a:lnTo>
                  <a:lnTo>
                    <a:pt x="8826" y="6223"/>
                  </a:lnTo>
                  <a:lnTo>
                    <a:pt x="10655" y="6223"/>
                  </a:lnTo>
                  <a:close/>
                </a:path>
                <a:path w="2081530" h="366395">
                  <a:moveTo>
                    <a:pt x="1661439" y="4572"/>
                  </a:moveTo>
                  <a:lnTo>
                    <a:pt x="1701952" y="6985"/>
                  </a:lnTo>
                  <a:lnTo>
                    <a:pt x="1705508" y="8000"/>
                  </a:lnTo>
                  <a:lnTo>
                    <a:pt x="1713509" y="19685"/>
                  </a:lnTo>
                  <a:lnTo>
                    <a:pt x="1822856" y="332867"/>
                  </a:lnTo>
                  <a:lnTo>
                    <a:pt x="1825015" y="339471"/>
                  </a:lnTo>
                  <a:lnTo>
                    <a:pt x="1826412" y="344678"/>
                  </a:lnTo>
                  <a:lnTo>
                    <a:pt x="1826920" y="348488"/>
                  </a:lnTo>
                  <a:lnTo>
                    <a:pt x="1827428" y="352298"/>
                  </a:lnTo>
                  <a:lnTo>
                    <a:pt x="1826666" y="355219"/>
                  </a:lnTo>
                  <a:lnTo>
                    <a:pt x="1801901" y="361315"/>
                  </a:lnTo>
                  <a:lnTo>
                    <a:pt x="1793011" y="361315"/>
                  </a:lnTo>
                  <a:lnTo>
                    <a:pt x="1783740" y="361315"/>
                  </a:lnTo>
                  <a:lnTo>
                    <a:pt x="1776501" y="361188"/>
                  </a:lnTo>
                  <a:lnTo>
                    <a:pt x="1771294" y="360934"/>
                  </a:lnTo>
                  <a:lnTo>
                    <a:pt x="1766087" y="360680"/>
                  </a:lnTo>
                  <a:lnTo>
                    <a:pt x="1753768" y="355854"/>
                  </a:lnTo>
                  <a:lnTo>
                    <a:pt x="1752625" y="354330"/>
                  </a:lnTo>
                  <a:lnTo>
                    <a:pt x="1751736" y="352425"/>
                  </a:lnTo>
                  <a:lnTo>
                    <a:pt x="1750974" y="350139"/>
                  </a:lnTo>
                  <a:lnTo>
                    <a:pt x="1727225" y="279146"/>
                  </a:lnTo>
                  <a:lnTo>
                    <a:pt x="1594510" y="279146"/>
                  </a:lnTo>
                  <a:lnTo>
                    <a:pt x="1572158" y="348234"/>
                  </a:lnTo>
                  <a:lnTo>
                    <a:pt x="1571396" y="350774"/>
                  </a:lnTo>
                  <a:lnTo>
                    <a:pt x="1570380" y="352933"/>
                  </a:lnTo>
                  <a:lnTo>
                    <a:pt x="1569237" y="354584"/>
                  </a:lnTo>
                  <a:lnTo>
                    <a:pt x="1568094" y="356362"/>
                  </a:lnTo>
                  <a:lnTo>
                    <a:pt x="1566189" y="357759"/>
                  </a:lnTo>
                  <a:lnTo>
                    <a:pt x="1563522" y="358648"/>
                  </a:lnTo>
                  <a:lnTo>
                    <a:pt x="1560855" y="359664"/>
                  </a:lnTo>
                  <a:lnTo>
                    <a:pt x="1557172" y="360426"/>
                  </a:lnTo>
                  <a:lnTo>
                    <a:pt x="1552346" y="360807"/>
                  </a:lnTo>
                  <a:lnTo>
                    <a:pt x="1547520" y="361061"/>
                  </a:lnTo>
                  <a:lnTo>
                    <a:pt x="1541170" y="361315"/>
                  </a:lnTo>
                  <a:lnTo>
                    <a:pt x="1533296" y="361315"/>
                  </a:lnTo>
                  <a:lnTo>
                    <a:pt x="1524914" y="361315"/>
                  </a:lnTo>
                  <a:lnTo>
                    <a:pt x="1518437" y="361061"/>
                  </a:lnTo>
                  <a:lnTo>
                    <a:pt x="1513611" y="360426"/>
                  </a:lnTo>
                  <a:lnTo>
                    <a:pt x="1508912" y="359918"/>
                  </a:lnTo>
                  <a:lnTo>
                    <a:pt x="1505610" y="358648"/>
                  </a:lnTo>
                  <a:lnTo>
                    <a:pt x="1503832" y="356489"/>
                  </a:lnTo>
                  <a:lnTo>
                    <a:pt x="1502054" y="354457"/>
                  </a:lnTo>
                  <a:lnTo>
                    <a:pt x="1501419" y="351409"/>
                  </a:lnTo>
                  <a:lnTo>
                    <a:pt x="1501927" y="347599"/>
                  </a:lnTo>
                  <a:lnTo>
                    <a:pt x="1502435" y="343789"/>
                  </a:lnTo>
                  <a:lnTo>
                    <a:pt x="1614957" y="18796"/>
                  </a:lnTo>
                  <a:lnTo>
                    <a:pt x="1625752" y="6985"/>
                  </a:lnTo>
                  <a:lnTo>
                    <a:pt x="1628927" y="5969"/>
                  </a:lnTo>
                  <a:lnTo>
                    <a:pt x="1633372" y="5334"/>
                  </a:lnTo>
                  <a:lnTo>
                    <a:pt x="1638960" y="5079"/>
                  </a:lnTo>
                  <a:lnTo>
                    <a:pt x="1644675" y="4825"/>
                  </a:lnTo>
                  <a:lnTo>
                    <a:pt x="1652168" y="4572"/>
                  </a:lnTo>
                  <a:lnTo>
                    <a:pt x="1661439" y="4572"/>
                  </a:lnTo>
                  <a:close/>
                </a:path>
                <a:path w="2081530" h="366395">
                  <a:moveTo>
                    <a:pt x="348640" y="4572"/>
                  </a:moveTo>
                  <a:lnTo>
                    <a:pt x="355752" y="4572"/>
                  </a:lnTo>
                  <a:lnTo>
                    <a:pt x="361594" y="4952"/>
                  </a:lnTo>
                  <a:lnTo>
                    <a:pt x="366166" y="5461"/>
                  </a:lnTo>
                  <a:lnTo>
                    <a:pt x="370738" y="5969"/>
                  </a:lnTo>
                  <a:lnTo>
                    <a:pt x="384454" y="14224"/>
                  </a:lnTo>
                  <a:lnTo>
                    <a:pt x="384454" y="16128"/>
                  </a:lnTo>
                  <a:lnTo>
                    <a:pt x="384454" y="145796"/>
                  </a:lnTo>
                  <a:lnTo>
                    <a:pt x="516661" y="145796"/>
                  </a:lnTo>
                  <a:lnTo>
                    <a:pt x="516661" y="16128"/>
                  </a:lnTo>
                  <a:lnTo>
                    <a:pt x="516661" y="14224"/>
                  </a:lnTo>
                  <a:lnTo>
                    <a:pt x="517169" y="12700"/>
                  </a:lnTo>
                  <a:lnTo>
                    <a:pt x="518439" y="11175"/>
                  </a:lnTo>
                  <a:lnTo>
                    <a:pt x="519582" y="9778"/>
                  </a:lnTo>
                  <a:lnTo>
                    <a:pt x="521487" y="8509"/>
                  </a:lnTo>
                  <a:lnTo>
                    <a:pt x="524154" y="7620"/>
                  </a:lnTo>
                  <a:lnTo>
                    <a:pt x="526694" y="6730"/>
                  </a:lnTo>
                  <a:lnTo>
                    <a:pt x="530377" y="5969"/>
                  </a:lnTo>
                  <a:lnTo>
                    <a:pt x="535076" y="5461"/>
                  </a:lnTo>
                  <a:lnTo>
                    <a:pt x="539648" y="4952"/>
                  </a:lnTo>
                  <a:lnTo>
                    <a:pt x="545490" y="4572"/>
                  </a:lnTo>
                  <a:lnTo>
                    <a:pt x="552602" y="4572"/>
                  </a:lnTo>
                  <a:lnTo>
                    <a:pt x="559587" y="4572"/>
                  </a:lnTo>
                  <a:lnTo>
                    <a:pt x="565302" y="4952"/>
                  </a:lnTo>
                  <a:lnTo>
                    <a:pt x="569874" y="5461"/>
                  </a:lnTo>
                  <a:lnTo>
                    <a:pt x="574446" y="5969"/>
                  </a:lnTo>
                  <a:lnTo>
                    <a:pt x="588416" y="14224"/>
                  </a:lnTo>
                  <a:lnTo>
                    <a:pt x="588416" y="16128"/>
                  </a:lnTo>
                  <a:lnTo>
                    <a:pt x="588416" y="349885"/>
                  </a:lnTo>
                  <a:lnTo>
                    <a:pt x="588416" y="351663"/>
                  </a:lnTo>
                  <a:lnTo>
                    <a:pt x="587781" y="353314"/>
                  </a:lnTo>
                  <a:lnTo>
                    <a:pt x="586638" y="354711"/>
                  </a:lnTo>
                  <a:lnTo>
                    <a:pt x="585495" y="356235"/>
                  </a:lnTo>
                  <a:lnTo>
                    <a:pt x="569874" y="360426"/>
                  </a:lnTo>
                  <a:lnTo>
                    <a:pt x="565302" y="361061"/>
                  </a:lnTo>
                  <a:lnTo>
                    <a:pt x="559587" y="361315"/>
                  </a:lnTo>
                  <a:lnTo>
                    <a:pt x="552602" y="361315"/>
                  </a:lnTo>
                  <a:lnTo>
                    <a:pt x="545490" y="361315"/>
                  </a:lnTo>
                  <a:lnTo>
                    <a:pt x="539648" y="361061"/>
                  </a:lnTo>
                  <a:lnTo>
                    <a:pt x="535076" y="360426"/>
                  </a:lnTo>
                  <a:lnTo>
                    <a:pt x="530377" y="359918"/>
                  </a:lnTo>
                  <a:lnTo>
                    <a:pt x="526694" y="359156"/>
                  </a:lnTo>
                  <a:lnTo>
                    <a:pt x="524154" y="358267"/>
                  </a:lnTo>
                  <a:lnTo>
                    <a:pt x="521487" y="357378"/>
                  </a:lnTo>
                  <a:lnTo>
                    <a:pt x="519582" y="356235"/>
                  </a:lnTo>
                  <a:lnTo>
                    <a:pt x="518439" y="354711"/>
                  </a:lnTo>
                  <a:lnTo>
                    <a:pt x="517169" y="353314"/>
                  </a:lnTo>
                  <a:lnTo>
                    <a:pt x="516661" y="351663"/>
                  </a:lnTo>
                  <a:lnTo>
                    <a:pt x="516661" y="349885"/>
                  </a:lnTo>
                  <a:lnTo>
                    <a:pt x="516661" y="207010"/>
                  </a:lnTo>
                  <a:lnTo>
                    <a:pt x="384454" y="207010"/>
                  </a:lnTo>
                  <a:lnTo>
                    <a:pt x="384454" y="349885"/>
                  </a:lnTo>
                  <a:lnTo>
                    <a:pt x="384454" y="351663"/>
                  </a:lnTo>
                  <a:lnTo>
                    <a:pt x="366166" y="360426"/>
                  </a:lnTo>
                  <a:lnTo>
                    <a:pt x="361594" y="361061"/>
                  </a:lnTo>
                  <a:lnTo>
                    <a:pt x="355752" y="361315"/>
                  </a:lnTo>
                  <a:lnTo>
                    <a:pt x="348640" y="361315"/>
                  </a:lnTo>
                  <a:lnTo>
                    <a:pt x="341782" y="361315"/>
                  </a:lnTo>
                  <a:lnTo>
                    <a:pt x="335940" y="361061"/>
                  </a:lnTo>
                  <a:lnTo>
                    <a:pt x="331368" y="360426"/>
                  </a:lnTo>
                  <a:lnTo>
                    <a:pt x="326669" y="359918"/>
                  </a:lnTo>
                  <a:lnTo>
                    <a:pt x="314350" y="354711"/>
                  </a:lnTo>
                  <a:lnTo>
                    <a:pt x="313207" y="353314"/>
                  </a:lnTo>
                  <a:lnTo>
                    <a:pt x="312572" y="351663"/>
                  </a:lnTo>
                  <a:lnTo>
                    <a:pt x="312572" y="349885"/>
                  </a:lnTo>
                  <a:lnTo>
                    <a:pt x="312572" y="16128"/>
                  </a:lnTo>
                  <a:lnTo>
                    <a:pt x="312572" y="14224"/>
                  </a:lnTo>
                  <a:lnTo>
                    <a:pt x="313207" y="12700"/>
                  </a:lnTo>
                  <a:lnTo>
                    <a:pt x="331368" y="5461"/>
                  </a:lnTo>
                  <a:lnTo>
                    <a:pt x="335940" y="4952"/>
                  </a:lnTo>
                  <a:lnTo>
                    <a:pt x="341782" y="4572"/>
                  </a:lnTo>
                  <a:lnTo>
                    <a:pt x="348640" y="4572"/>
                  </a:lnTo>
                  <a:close/>
                </a:path>
                <a:path w="2081530" h="366395">
                  <a:moveTo>
                    <a:pt x="1974875" y="0"/>
                  </a:moveTo>
                  <a:lnTo>
                    <a:pt x="1983257" y="0"/>
                  </a:lnTo>
                  <a:lnTo>
                    <a:pt x="1991639" y="635"/>
                  </a:lnTo>
                  <a:lnTo>
                    <a:pt x="2030755" y="9271"/>
                  </a:lnTo>
                  <a:lnTo>
                    <a:pt x="2042820" y="14477"/>
                  </a:lnTo>
                  <a:lnTo>
                    <a:pt x="2048535" y="17145"/>
                  </a:lnTo>
                  <a:lnTo>
                    <a:pt x="2052218" y="19430"/>
                  </a:lnTo>
                  <a:lnTo>
                    <a:pt x="2054123" y="21336"/>
                  </a:lnTo>
                  <a:lnTo>
                    <a:pt x="2055901" y="23114"/>
                  </a:lnTo>
                  <a:lnTo>
                    <a:pt x="2057171" y="24638"/>
                  </a:lnTo>
                  <a:lnTo>
                    <a:pt x="2057806" y="25908"/>
                  </a:lnTo>
                  <a:lnTo>
                    <a:pt x="2058441" y="27177"/>
                  </a:lnTo>
                  <a:lnTo>
                    <a:pt x="2060346" y="38862"/>
                  </a:lnTo>
                  <a:lnTo>
                    <a:pt x="2060600" y="42037"/>
                  </a:lnTo>
                  <a:lnTo>
                    <a:pt x="2060600" y="46100"/>
                  </a:lnTo>
                  <a:lnTo>
                    <a:pt x="2060600" y="50800"/>
                  </a:lnTo>
                  <a:lnTo>
                    <a:pt x="2060600" y="56007"/>
                  </a:lnTo>
                  <a:lnTo>
                    <a:pt x="2060473" y="60578"/>
                  </a:lnTo>
                  <a:lnTo>
                    <a:pt x="2060219" y="64135"/>
                  </a:lnTo>
                  <a:lnTo>
                    <a:pt x="2059965" y="67818"/>
                  </a:lnTo>
                  <a:lnTo>
                    <a:pt x="2059457" y="70866"/>
                  </a:lnTo>
                  <a:lnTo>
                    <a:pt x="2058822" y="73151"/>
                  </a:lnTo>
                  <a:lnTo>
                    <a:pt x="2058187" y="75565"/>
                  </a:lnTo>
                  <a:lnTo>
                    <a:pt x="2057298" y="77216"/>
                  </a:lnTo>
                  <a:lnTo>
                    <a:pt x="2056155" y="78359"/>
                  </a:lnTo>
                  <a:lnTo>
                    <a:pt x="2054885" y="79501"/>
                  </a:lnTo>
                  <a:lnTo>
                    <a:pt x="2053361" y="80010"/>
                  </a:lnTo>
                  <a:lnTo>
                    <a:pt x="2051329" y="80010"/>
                  </a:lnTo>
                  <a:lnTo>
                    <a:pt x="2049297" y="80010"/>
                  </a:lnTo>
                  <a:lnTo>
                    <a:pt x="2046122" y="78740"/>
                  </a:lnTo>
                  <a:lnTo>
                    <a:pt x="2041804" y="76200"/>
                  </a:lnTo>
                  <a:lnTo>
                    <a:pt x="2037359" y="73660"/>
                  </a:lnTo>
                  <a:lnTo>
                    <a:pt x="1997146" y="58042"/>
                  </a:lnTo>
                  <a:lnTo>
                    <a:pt x="1976018" y="56007"/>
                  </a:lnTo>
                  <a:lnTo>
                    <a:pt x="1968144" y="56007"/>
                  </a:lnTo>
                  <a:lnTo>
                    <a:pt x="1940839" y="66801"/>
                  </a:lnTo>
                  <a:lnTo>
                    <a:pt x="1937029" y="70103"/>
                  </a:lnTo>
                  <a:lnTo>
                    <a:pt x="1934108" y="74168"/>
                  </a:lnTo>
                  <a:lnTo>
                    <a:pt x="1932203" y="78867"/>
                  </a:lnTo>
                  <a:lnTo>
                    <a:pt x="1930171" y="83693"/>
                  </a:lnTo>
                  <a:lnTo>
                    <a:pt x="1929282" y="88646"/>
                  </a:lnTo>
                  <a:lnTo>
                    <a:pt x="1929282" y="93979"/>
                  </a:lnTo>
                  <a:lnTo>
                    <a:pt x="1929282" y="101726"/>
                  </a:lnTo>
                  <a:lnTo>
                    <a:pt x="1958500" y="132826"/>
                  </a:lnTo>
                  <a:lnTo>
                    <a:pt x="1984172" y="145111"/>
                  </a:lnTo>
                  <a:lnTo>
                    <a:pt x="1991115" y="148193"/>
                  </a:lnTo>
                  <a:lnTo>
                    <a:pt x="2026159" y="165399"/>
                  </a:lnTo>
                  <a:lnTo>
                    <a:pt x="2057298" y="189357"/>
                  </a:lnTo>
                  <a:lnTo>
                    <a:pt x="2077423" y="224903"/>
                  </a:lnTo>
                  <a:lnTo>
                    <a:pt x="2081174" y="253746"/>
                  </a:lnTo>
                  <a:lnTo>
                    <a:pt x="2080511" y="267225"/>
                  </a:lnTo>
                  <a:lnTo>
                    <a:pt x="2065087" y="312689"/>
                  </a:lnTo>
                  <a:lnTo>
                    <a:pt x="2033327" y="344293"/>
                  </a:lnTo>
                  <a:lnTo>
                    <a:pt x="1988994" y="361975"/>
                  </a:lnTo>
                  <a:lnTo>
                    <a:pt x="1950364" y="365887"/>
                  </a:lnTo>
                  <a:lnTo>
                    <a:pt x="1941313" y="365716"/>
                  </a:lnTo>
                  <a:lnTo>
                    <a:pt x="1901532" y="359632"/>
                  </a:lnTo>
                  <a:lnTo>
                    <a:pt x="1863115" y="343789"/>
                  </a:lnTo>
                  <a:lnTo>
                    <a:pt x="1856892" y="338582"/>
                  </a:lnTo>
                  <a:lnTo>
                    <a:pt x="1854479" y="336296"/>
                  </a:lnTo>
                  <a:lnTo>
                    <a:pt x="1852828" y="332867"/>
                  </a:lnTo>
                  <a:lnTo>
                    <a:pt x="1851812" y="328422"/>
                  </a:lnTo>
                  <a:lnTo>
                    <a:pt x="1850796" y="323977"/>
                  </a:lnTo>
                  <a:lnTo>
                    <a:pt x="1850288" y="317500"/>
                  </a:lnTo>
                  <a:lnTo>
                    <a:pt x="1850288" y="309118"/>
                  </a:lnTo>
                  <a:lnTo>
                    <a:pt x="1850288" y="303530"/>
                  </a:lnTo>
                  <a:lnTo>
                    <a:pt x="1850542" y="298704"/>
                  </a:lnTo>
                  <a:lnTo>
                    <a:pt x="1850923" y="294894"/>
                  </a:lnTo>
                  <a:lnTo>
                    <a:pt x="1851304" y="291084"/>
                  </a:lnTo>
                  <a:lnTo>
                    <a:pt x="1851812" y="288036"/>
                  </a:lnTo>
                  <a:lnTo>
                    <a:pt x="1852701" y="285623"/>
                  </a:lnTo>
                  <a:lnTo>
                    <a:pt x="1853463" y="283337"/>
                  </a:lnTo>
                  <a:lnTo>
                    <a:pt x="1854606" y="281559"/>
                  </a:lnTo>
                  <a:lnTo>
                    <a:pt x="1856003" y="280543"/>
                  </a:lnTo>
                  <a:lnTo>
                    <a:pt x="1857273" y="279654"/>
                  </a:lnTo>
                  <a:lnTo>
                    <a:pt x="1858924" y="279146"/>
                  </a:lnTo>
                  <a:lnTo>
                    <a:pt x="1860702" y="279146"/>
                  </a:lnTo>
                  <a:lnTo>
                    <a:pt x="1863242" y="279146"/>
                  </a:lnTo>
                  <a:lnTo>
                    <a:pt x="1866925" y="280543"/>
                  </a:lnTo>
                  <a:lnTo>
                    <a:pt x="1871497" y="283591"/>
                  </a:lnTo>
                  <a:lnTo>
                    <a:pt x="1876196" y="286639"/>
                  </a:lnTo>
                  <a:lnTo>
                    <a:pt x="1915439" y="303530"/>
                  </a:lnTo>
                  <a:lnTo>
                    <a:pt x="1950618" y="308102"/>
                  </a:lnTo>
                  <a:lnTo>
                    <a:pt x="1959254" y="308102"/>
                  </a:lnTo>
                  <a:lnTo>
                    <a:pt x="1991639" y="296037"/>
                  </a:lnTo>
                  <a:lnTo>
                    <a:pt x="1996465" y="292227"/>
                  </a:lnTo>
                  <a:lnTo>
                    <a:pt x="2000148" y="287528"/>
                  </a:lnTo>
                  <a:lnTo>
                    <a:pt x="2002688" y="281813"/>
                  </a:lnTo>
                  <a:lnTo>
                    <a:pt x="2005228" y="276225"/>
                  </a:lnTo>
                  <a:lnTo>
                    <a:pt x="2006498" y="269875"/>
                  </a:lnTo>
                  <a:lnTo>
                    <a:pt x="2006498" y="263017"/>
                  </a:lnTo>
                  <a:lnTo>
                    <a:pt x="2006498" y="255016"/>
                  </a:lnTo>
                  <a:lnTo>
                    <a:pt x="1977466" y="223789"/>
                  </a:lnTo>
                  <a:lnTo>
                    <a:pt x="1952283" y="211522"/>
                  </a:lnTo>
                  <a:lnTo>
                    <a:pt x="1945459" y="208470"/>
                  </a:lnTo>
                  <a:lnTo>
                    <a:pt x="1910617" y="191269"/>
                  </a:lnTo>
                  <a:lnTo>
                    <a:pt x="1880006" y="167259"/>
                  </a:lnTo>
                  <a:lnTo>
                    <a:pt x="1860027" y="131518"/>
                  </a:lnTo>
                  <a:lnTo>
                    <a:pt x="1856384" y="101853"/>
                  </a:lnTo>
                  <a:lnTo>
                    <a:pt x="1856977" y="89564"/>
                  </a:lnTo>
                  <a:lnTo>
                    <a:pt x="1870876" y="47954"/>
                  </a:lnTo>
                  <a:lnTo>
                    <a:pt x="1899540" y="19296"/>
                  </a:lnTo>
                  <a:lnTo>
                    <a:pt x="1939906" y="3482"/>
                  </a:lnTo>
                  <a:lnTo>
                    <a:pt x="1962869" y="382"/>
                  </a:lnTo>
                  <a:lnTo>
                    <a:pt x="1974875" y="0"/>
                  </a:lnTo>
                  <a:close/>
                </a:path>
                <a:path w="2081530" h="366395">
                  <a:moveTo>
                    <a:pt x="820191" y="0"/>
                  </a:moveTo>
                  <a:lnTo>
                    <a:pt x="875126" y="6000"/>
                  </a:lnTo>
                  <a:lnTo>
                    <a:pt x="919235" y="24193"/>
                  </a:lnTo>
                  <a:lnTo>
                    <a:pt x="952084" y="55219"/>
                  </a:lnTo>
                  <a:lnTo>
                    <a:pt x="973480" y="99314"/>
                  </a:lnTo>
                  <a:lnTo>
                    <a:pt x="983374" y="156696"/>
                  </a:lnTo>
                  <a:lnTo>
                    <a:pt x="984021" y="178816"/>
                  </a:lnTo>
                  <a:lnTo>
                    <a:pt x="983350" y="200245"/>
                  </a:lnTo>
                  <a:lnTo>
                    <a:pt x="977913" y="239627"/>
                  </a:lnTo>
                  <a:lnTo>
                    <a:pt x="959558" y="289575"/>
                  </a:lnTo>
                  <a:lnTo>
                    <a:pt x="929181" y="327737"/>
                  </a:lnTo>
                  <a:lnTo>
                    <a:pt x="887247" y="353187"/>
                  </a:lnTo>
                  <a:lnTo>
                    <a:pt x="833901" y="365099"/>
                  </a:lnTo>
                  <a:lnTo>
                    <a:pt x="813587" y="365887"/>
                  </a:lnTo>
                  <a:lnTo>
                    <a:pt x="793658" y="365220"/>
                  </a:lnTo>
                  <a:lnTo>
                    <a:pt x="741705" y="355219"/>
                  </a:lnTo>
                  <a:lnTo>
                    <a:pt x="701378" y="332609"/>
                  </a:lnTo>
                  <a:lnTo>
                    <a:pt x="672538" y="297116"/>
                  </a:lnTo>
                  <a:lnTo>
                    <a:pt x="655289" y="248102"/>
                  </a:lnTo>
                  <a:lnTo>
                    <a:pt x="650146" y="207716"/>
                  </a:lnTo>
                  <a:lnTo>
                    <a:pt x="649503" y="185166"/>
                  </a:lnTo>
                  <a:lnTo>
                    <a:pt x="650191" y="164260"/>
                  </a:lnTo>
                  <a:lnTo>
                    <a:pt x="655664" y="125640"/>
                  </a:lnTo>
                  <a:lnTo>
                    <a:pt x="674014" y="76231"/>
                  </a:lnTo>
                  <a:lnTo>
                    <a:pt x="704343" y="38348"/>
                  </a:lnTo>
                  <a:lnTo>
                    <a:pt x="746277" y="12826"/>
                  </a:lnTo>
                  <a:lnTo>
                    <a:pt x="799784" y="807"/>
                  </a:lnTo>
                  <a:lnTo>
                    <a:pt x="820191" y="0"/>
                  </a:lnTo>
                  <a:close/>
                </a:path>
              </a:pathLst>
            </a:custGeom>
            <a:noFill/>
            <a:ln w="9144">
              <a:solidFill>
                <a:srgbClr val="5C437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51214" name="object 7">
              <a:extLst>
                <a:ext uri="{FF2B5EF4-FFF2-40B4-BE49-F238E27FC236}">
                  <a16:creationId xmlns:a16="http://schemas.microsoft.com/office/drawing/2014/main" id="{8327672B-2C97-4DDD-8330-B0985AC83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092" y="129032"/>
              <a:ext cx="88137" cy="145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15" name="object 8">
              <a:extLst>
                <a:ext uri="{FF2B5EF4-FFF2-40B4-BE49-F238E27FC236}">
                  <a16:creationId xmlns:a16="http://schemas.microsoft.com/office/drawing/2014/main" id="{2773052C-0BF0-48C1-8C54-804ECB6AE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20" y="124460"/>
              <a:ext cx="97282" cy="155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04" name="object 9">
            <a:extLst>
              <a:ext uri="{FF2B5EF4-FFF2-40B4-BE49-F238E27FC236}">
                <a16:creationId xmlns:a16="http://schemas.microsoft.com/office/drawing/2014/main" id="{CC824022-6B1C-46B9-A1F9-FDD32D536563}"/>
              </a:ext>
            </a:extLst>
          </p:cNvPr>
          <p:cNvGrpSpPr>
            <a:grpSpLocks/>
          </p:cNvGrpSpPr>
          <p:nvPr/>
        </p:nvGrpSpPr>
        <p:grpSpPr bwMode="auto">
          <a:xfrm>
            <a:off x="4868863" y="219075"/>
            <a:ext cx="3757612" cy="587375"/>
            <a:chOff x="3651758" y="219456"/>
            <a:chExt cx="2818130" cy="587375"/>
          </a:xfrm>
        </p:grpSpPr>
        <p:pic>
          <p:nvPicPr>
            <p:cNvPr id="51206" name="object 10">
              <a:extLst>
                <a:ext uri="{FF2B5EF4-FFF2-40B4-BE49-F238E27FC236}">
                  <a16:creationId xmlns:a16="http://schemas.microsoft.com/office/drawing/2014/main" id="{187F006C-AA52-465C-956B-1B4737674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434" y="570288"/>
              <a:ext cx="2788945" cy="236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7" name="object 11">
              <a:extLst>
                <a:ext uri="{FF2B5EF4-FFF2-40B4-BE49-F238E27FC236}">
                  <a16:creationId xmlns:a16="http://schemas.microsoft.com/office/drawing/2014/main" id="{19005B56-6E19-4FE4-8998-BDBACFAF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330" y="224028"/>
              <a:ext cx="2799588" cy="3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8" name="object 12">
              <a:extLst>
                <a:ext uri="{FF2B5EF4-FFF2-40B4-BE49-F238E27FC236}">
                  <a16:creationId xmlns:a16="http://schemas.microsoft.com/office/drawing/2014/main" id="{E070F747-5A2A-4B9B-B334-AEFC54B2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230" y="276098"/>
              <a:ext cx="106934" cy="10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9" name="object 13">
              <a:extLst>
                <a:ext uri="{FF2B5EF4-FFF2-40B4-BE49-F238E27FC236}">
                  <a16:creationId xmlns:a16="http://schemas.microsoft.com/office/drawing/2014/main" id="{2BF43908-8AE8-4F8D-BBFD-614DF4CB3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802" y="276098"/>
              <a:ext cx="106934" cy="10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0" name="object 14">
              <a:extLst>
                <a:ext uri="{FF2B5EF4-FFF2-40B4-BE49-F238E27FC236}">
                  <a16:creationId xmlns:a16="http://schemas.microsoft.com/office/drawing/2014/main" id="{C2437ED7-65A1-4A2C-9063-4FC98618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330" y="224028"/>
              <a:ext cx="2799715" cy="361315"/>
            </a:xfrm>
            <a:custGeom>
              <a:avLst/>
              <a:gdLst>
                <a:gd name="T0" fmla="*/ 0 w 2799715"/>
                <a:gd name="T1" fmla="*/ 0 h 361315"/>
                <a:gd name="T2" fmla="*/ 2799715 w 2799715"/>
                <a:gd name="T3" fmla="*/ 361315 h 361315"/>
              </a:gdLst>
              <a:ahLst/>
              <a:cxnLst/>
              <a:rect l="T0" t="T1" r="T2" b="T3"/>
              <a:pathLst>
                <a:path w="2799715" h="361315">
                  <a:moveTo>
                    <a:pt x="2611374" y="1650"/>
                  </a:moveTo>
                  <a:lnTo>
                    <a:pt x="2787777" y="1650"/>
                  </a:lnTo>
                  <a:lnTo>
                    <a:pt x="2789428" y="1650"/>
                  </a:lnTo>
                  <a:lnTo>
                    <a:pt x="2790825" y="2158"/>
                  </a:lnTo>
                  <a:lnTo>
                    <a:pt x="2792095" y="3048"/>
                  </a:lnTo>
                  <a:lnTo>
                    <a:pt x="2793492" y="3937"/>
                  </a:lnTo>
                  <a:lnTo>
                    <a:pt x="2794508" y="5588"/>
                  </a:lnTo>
                  <a:lnTo>
                    <a:pt x="2795397" y="7874"/>
                  </a:lnTo>
                  <a:lnTo>
                    <a:pt x="2796286" y="10160"/>
                  </a:lnTo>
                  <a:lnTo>
                    <a:pt x="2797048" y="13080"/>
                  </a:lnTo>
                  <a:lnTo>
                    <a:pt x="2797429" y="16637"/>
                  </a:lnTo>
                  <a:lnTo>
                    <a:pt x="2797937" y="20193"/>
                  </a:lnTo>
                  <a:lnTo>
                    <a:pt x="2798191" y="24638"/>
                  </a:lnTo>
                  <a:lnTo>
                    <a:pt x="2798191" y="30099"/>
                  </a:lnTo>
                  <a:lnTo>
                    <a:pt x="2798191" y="35178"/>
                  </a:lnTo>
                  <a:lnTo>
                    <a:pt x="2797937" y="39497"/>
                  </a:lnTo>
                  <a:lnTo>
                    <a:pt x="2797429" y="43052"/>
                  </a:lnTo>
                  <a:lnTo>
                    <a:pt x="2797048" y="46608"/>
                  </a:lnTo>
                  <a:lnTo>
                    <a:pt x="2789428" y="57912"/>
                  </a:lnTo>
                  <a:lnTo>
                    <a:pt x="2787777" y="57912"/>
                  </a:lnTo>
                  <a:lnTo>
                    <a:pt x="2661666" y="57912"/>
                  </a:lnTo>
                  <a:lnTo>
                    <a:pt x="2661666" y="144272"/>
                  </a:lnTo>
                  <a:lnTo>
                    <a:pt x="2768346" y="144272"/>
                  </a:lnTo>
                  <a:lnTo>
                    <a:pt x="2769997" y="144272"/>
                  </a:lnTo>
                  <a:lnTo>
                    <a:pt x="2771521" y="144780"/>
                  </a:lnTo>
                  <a:lnTo>
                    <a:pt x="2772918" y="145796"/>
                  </a:lnTo>
                  <a:lnTo>
                    <a:pt x="2774315" y="146812"/>
                  </a:lnTo>
                  <a:lnTo>
                    <a:pt x="2779014" y="166750"/>
                  </a:lnTo>
                  <a:lnTo>
                    <a:pt x="2779014" y="171831"/>
                  </a:lnTo>
                  <a:lnTo>
                    <a:pt x="2779014" y="177164"/>
                  </a:lnTo>
                  <a:lnTo>
                    <a:pt x="2772918" y="197738"/>
                  </a:lnTo>
                  <a:lnTo>
                    <a:pt x="2771521" y="198755"/>
                  </a:lnTo>
                  <a:lnTo>
                    <a:pt x="2769997" y="199136"/>
                  </a:lnTo>
                  <a:lnTo>
                    <a:pt x="2768346" y="199136"/>
                  </a:lnTo>
                  <a:lnTo>
                    <a:pt x="2661666" y="199136"/>
                  </a:lnTo>
                  <a:lnTo>
                    <a:pt x="2661666" y="298831"/>
                  </a:lnTo>
                  <a:lnTo>
                    <a:pt x="2788920" y="298831"/>
                  </a:lnTo>
                  <a:lnTo>
                    <a:pt x="2790571" y="298831"/>
                  </a:lnTo>
                  <a:lnTo>
                    <a:pt x="2791968" y="299338"/>
                  </a:lnTo>
                  <a:lnTo>
                    <a:pt x="2793365" y="300355"/>
                  </a:lnTo>
                  <a:lnTo>
                    <a:pt x="2794762" y="301371"/>
                  </a:lnTo>
                  <a:lnTo>
                    <a:pt x="2798826" y="313689"/>
                  </a:lnTo>
                  <a:lnTo>
                    <a:pt x="2799334" y="317246"/>
                  </a:lnTo>
                  <a:lnTo>
                    <a:pt x="2799588" y="321691"/>
                  </a:lnTo>
                  <a:lnTo>
                    <a:pt x="2799588" y="327025"/>
                  </a:lnTo>
                  <a:lnTo>
                    <a:pt x="2799588" y="332232"/>
                  </a:lnTo>
                  <a:lnTo>
                    <a:pt x="2799334" y="336676"/>
                  </a:lnTo>
                  <a:lnTo>
                    <a:pt x="2798826" y="340233"/>
                  </a:lnTo>
                  <a:lnTo>
                    <a:pt x="2798445" y="343788"/>
                  </a:lnTo>
                  <a:lnTo>
                    <a:pt x="2790571" y="355092"/>
                  </a:lnTo>
                  <a:lnTo>
                    <a:pt x="2788920" y="355092"/>
                  </a:lnTo>
                  <a:lnTo>
                    <a:pt x="2611374" y="355092"/>
                  </a:lnTo>
                  <a:lnTo>
                    <a:pt x="2605405" y="355092"/>
                  </a:lnTo>
                  <a:lnTo>
                    <a:pt x="2600325" y="353313"/>
                  </a:lnTo>
                  <a:lnTo>
                    <a:pt x="2596261" y="349758"/>
                  </a:lnTo>
                  <a:lnTo>
                    <a:pt x="2592070" y="346201"/>
                  </a:lnTo>
                  <a:lnTo>
                    <a:pt x="2590038" y="340487"/>
                  </a:lnTo>
                  <a:lnTo>
                    <a:pt x="2590038" y="332486"/>
                  </a:lnTo>
                  <a:lnTo>
                    <a:pt x="2590038" y="24383"/>
                  </a:lnTo>
                  <a:lnTo>
                    <a:pt x="2590038" y="16382"/>
                  </a:lnTo>
                  <a:lnTo>
                    <a:pt x="2592070" y="10541"/>
                  </a:lnTo>
                  <a:lnTo>
                    <a:pt x="2596261" y="6985"/>
                  </a:lnTo>
                  <a:lnTo>
                    <a:pt x="2600325" y="3428"/>
                  </a:lnTo>
                  <a:lnTo>
                    <a:pt x="2605405" y="1650"/>
                  </a:lnTo>
                  <a:lnTo>
                    <a:pt x="2611374" y="1650"/>
                  </a:lnTo>
                  <a:close/>
                </a:path>
                <a:path w="2799715" h="361315">
                  <a:moveTo>
                    <a:pt x="1693926" y="1650"/>
                  </a:moveTo>
                  <a:lnTo>
                    <a:pt x="1785366" y="1650"/>
                  </a:lnTo>
                  <a:lnTo>
                    <a:pt x="1794637" y="1650"/>
                  </a:lnTo>
                  <a:lnTo>
                    <a:pt x="1802384" y="1904"/>
                  </a:lnTo>
                  <a:lnTo>
                    <a:pt x="1808353" y="2286"/>
                  </a:lnTo>
                  <a:lnTo>
                    <a:pt x="1814322" y="2667"/>
                  </a:lnTo>
                  <a:lnTo>
                    <a:pt x="1819783" y="3048"/>
                  </a:lnTo>
                  <a:lnTo>
                    <a:pt x="1863090" y="13970"/>
                  </a:lnTo>
                  <a:lnTo>
                    <a:pt x="1897616" y="39463"/>
                  </a:lnTo>
                  <a:lnTo>
                    <a:pt x="1914890" y="78819"/>
                  </a:lnTo>
                  <a:lnTo>
                    <a:pt x="1916430" y="98678"/>
                  </a:lnTo>
                  <a:lnTo>
                    <a:pt x="1916164" y="107346"/>
                  </a:lnTo>
                  <a:lnTo>
                    <a:pt x="1906428" y="144843"/>
                  </a:lnTo>
                  <a:lnTo>
                    <a:pt x="1877187" y="177037"/>
                  </a:lnTo>
                  <a:lnTo>
                    <a:pt x="1847977" y="190626"/>
                  </a:lnTo>
                  <a:lnTo>
                    <a:pt x="1853184" y="193294"/>
                  </a:lnTo>
                  <a:lnTo>
                    <a:pt x="1858137" y="196342"/>
                  </a:lnTo>
                  <a:lnTo>
                    <a:pt x="1862836" y="200025"/>
                  </a:lnTo>
                  <a:lnTo>
                    <a:pt x="1867535" y="203581"/>
                  </a:lnTo>
                  <a:lnTo>
                    <a:pt x="1871853" y="208025"/>
                  </a:lnTo>
                  <a:lnTo>
                    <a:pt x="1875917" y="213233"/>
                  </a:lnTo>
                  <a:lnTo>
                    <a:pt x="1879981" y="218439"/>
                  </a:lnTo>
                  <a:lnTo>
                    <a:pt x="1898142" y="253492"/>
                  </a:lnTo>
                  <a:lnTo>
                    <a:pt x="1927987" y="323088"/>
                  </a:lnTo>
                  <a:lnTo>
                    <a:pt x="1930654" y="330073"/>
                  </a:lnTo>
                  <a:lnTo>
                    <a:pt x="1932559" y="335152"/>
                  </a:lnTo>
                  <a:lnTo>
                    <a:pt x="1933448" y="338327"/>
                  </a:lnTo>
                  <a:lnTo>
                    <a:pt x="1934337" y="341502"/>
                  </a:lnTo>
                  <a:lnTo>
                    <a:pt x="1934845" y="344043"/>
                  </a:lnTo>
                  <a:lnTo>
                    <a:pt x="1934845" y="345821"/>
                  </a:lnTo>
                  <a:lnTo>
                    <a:pt x="1934845" y="347852"/>
                  </a:lnTo>
                  <a:lnTo>
                    <a:pt x="1903984" y="356743"/>
                  </a:lnTo>
                  <a:lnTo>
                    <a:pt x="1894967" y="356743"/>
                  </a:lnTo>
                  <a:lnTo>
                    <a:pt x="1887220" y="356743"/>
                  </a:lnTo>
                  <a:lnTo>
                    <a:pt x="1865884" y="354075"/>
                  </a:lnTo>
                  <a:lnTo>
                    <a:pt x="1863217" y="353187"/>
                  </a:lnTo>
                  <a:lnTo>
                    <a:pt x="1861312" y="351917"/>
                  </a:lnTo>
                  <a:lnTo>
                    <a:pt x="1860296" y="350266"/>
                  </a:lnTo>
                  <a:lnTo>
                    <a:pt x="1859153" y="348742"/>
                  </a:lnTo>
                  <a:lnTo>
                    <a:pt x="1858264" y="346837"/>
                  </a:lnTo>
                  <a:lnTo>
                    <a:pt x="1857502" y="344677"/>
                  </a:lnTo>
                  <a:lnTo>
                    <a:pt x="1825879" y="265811"/>
                  </a:lnTo>
                  <a:lnTo>
                    <a:pt x="1822969" y="259314"/>
                  </a:lnTo>
                  <a:lnTo>
                    <a:pt x="1820132" y="253174"/>
                  </a:lnTo>
                  <a:lnTo>
                    <a:pt x="1817342" y="247415"/>
                  </a:lnTo>
                  <a:lnTo>
                    <a:pt x="1814576" y="242062"/>
                  </a:lnTo>
                  <a:lnTo>
                    <a:pt x="1811020" y="235076"/>
                  </a:lnTo>
                  <a:lnTo>
                    <a:pt x="1774444" y="210566"/>
                  </a:lnTo>
                  <a:lnTo>
                    <a:pt x="1766824" y="210566"/>
                  </a:lnTo>
                  <a:lnTo>
                    <a:pt x="1744472" y="210566"/>
                  </a:lnTo>
                  <a:lnTo>
                    <a:pt x="1744472" y="345313"/>
                  </a:lnTo>
                  <a:lnTo>
                    <a:pt x="1744472" y="347091"/>
                  </a:lnTo>
                  <a:lnTo>
                    <a:pt x="1743837" y="348742"/>
                  </a:lnTo>
                  <a:lnTo>
                    <a:pt x="1725930" y="355854"/>
                  </a:lnTo>
                  <a:lnTo>
                    <a:pt x="1721358" y="356488"/>
                  </a:lnTo>
                  <a:lnTo>
                    <a:pt x="1715516" y="356743"/>
                  </a:lnTo>
                  <a:lnTo>
                    <a:pt x="1708404" y="356743"/>
                  </a:lnTo>
                  <a:lnTo>
                    <a:pt x="1701419" y="356743"/>
                  </a:lnTo>
                  <a:lnTo>
                    <a:pt x="1695704" y="356488"/>
                  </a:lnTo>
                  <a:lnTo>
                    <a:pt x="1691005" y="355854"/>
                  </a:lnTo>
                  <a:lnTo>
                    <a:pt x="1686433" y="355346"/>
                  </a:lnTo>
                  <a:lnTo>
                    <a:pt x="1672590" y="347091"/>
                  </a:lnTo>
                  <a:lnTo>
                    <a:pt x="1672590" y="345313"/>
                  </a:lnTo>
                  <a:lnTo>
                    <a:pt x="1672590" y="24383"/>
                  </a:lnTo>
                  <a:lnTo>
                    <a:pt x="1672590" y="16382"/>
                  </a:lnTo>
                  <a:lnTo>
                    <a:pt x="1674622" y="10541"/>
                  </a:lnTo>
                  <a:lnTo>
                    <a:pt x="1678813" y="6985"/>
                  </a:lnTo>
                  <a:lnTo>
                    <a:pt x="1682877" y="3428"/>
                  </a:lnTo>
                  <a:lnTo>
                    <a:pt x="1687957" y="1650"/>
                  </a:lnTo>
                  <a:lnTo>
                    <a:pt x="1693926" y="1650"/>
                  </a:lnTo>
                  <a:close/>
                </a:path>
                <a:path w="2799715" h="361315">
                  <a:moveTo>
                    <a:pt x="1297686" y="1650"/>
                  </a:moveTo>
                  <a:lnTo>
                    <a:pt x="1474089" y="1650"/>
                  </a:lnTo>
                  <a:lnTo>
                    <a:pt x="1475740" y="1650"/>
                  </a:lnTo>
                  <a:lnTo>
                    <a:pt x="1477137" y="2158"/>
                  </a:lnTo>
                  <a:lnTo>
                    <a:pt x="1478407" y="3048"/>
                  </a:lnTo>
                  <a:lnTo>
                    <a:pt x="1479804" y="3937"/>
                  </a:lnTo>
                  <a:lnTo>
                    <a:pt x="1480820" y="5588"/>
                  </a:lnTo>
                  <a:lnTo>
                    <a:pt x="1481709" y="7874"/>
                  </a:lnTo>
                  <a:lnTo>
                    <a:pt x="1482598" y="10160"/>
                  </a:lnTo>
                  <a:lnTo>
                    <a:pt x="1483360" y="13080"/>
                  </a:lnTo>
                  <a:lnTo>
                    <a:pt x="1483741" y="16637"/>
                  </a:lnTo>
                  <a:lnTo>
                    <a:pt x="1484249" y="20193"/>
                  </a:lnTo>
                  <a:lnTo>
                    <a:pt x="1484503" y="24638"/>
                  </a:lnTo>
                  <a:lnTo>
                    <a:pt x="1484503" y="30099"/>
                  </a:lnTo>
                  <a:lnTo>
                    <a:pt x="1484503" y="35178"/>
                  </a:lnTo>
                  <a:lnTo>
                    <a:pt x="1484249" y="39497"/>
                  </a:lnTo>
                  <a:lnTo>
                    <a:pt x="1483741" y="43052"/>
                  </a:lnTo>
                  <a:lnTo>
                    <a:pt x="1483360" y="46608"/>
                  </a:lnTo>
                  <a:lnTo>
                    <a:pt x="1475740" y="57912"/>
                  </a:lnTo>
                  <a:lnTo>
                    <a:pt x="1474089" y="57912"/>
                  </a:lnTo>
                  <a:lnTo>
                    <a:pt x="1347978" y="57912"/>
                  </a:lnTo>
                  <a:lnTo>
                    <a:pt x="1347978" y="144272"/>
                  </a:lnTo>
                  <a:lnTo>
                    <a:pt x="1454658" y="144272"/>
                  </a:lnTo>
                  <a:lnTo>
                    <a:pt x="1456309" y="144272"/>
                  </a:lnTo>
                  <a:lnTo>
                    <a:pt x="1457833" y="144780"/>
                  </a:lnTo>
                  <a:lnTo>
                    <a:pt x="1459230" y="145796"/>
                  </a:lnTo>
                  <a:lnTo>
                    <a:pt x="1460627" y="146812"/>
                  </a:lnTo>
                  <a:lnTo>
                    <a:pt x="1465326" y="166750"/>
                  </a:lnTo>
                  <a:lnTo>
                    <a:pt x="1465326" y="171831"/>
                  </a:lnTo>
                  <a:lnTo>
                    <a:pt x="1465326" y="177164"/>
                  </a:lnTo>
                  <a:lnTo>
                    <a:pt x="1459230" y="197738"/>
                  </a:lnTo>
                  <a:lnTo>
                    <a:pt x="1457833" y="198755"/>
                  </a:lnTo>
                  <a:lnTo>
                    <a:pt x="1456309" y="199136"/>
                  </a:lnTo>
                  <a:lnTo>
                    <a:pt x="1454658" y="199136"/>
                  </a:lnTo>
                  <a:lnTo>
                    <a:pt x="1347978" y="199136"/>
                  </a:lnTo>
                  <a:lnTo>
                    <a:pt x="1347978" y="298831"/>
                  </a:lnTo>
                  <a:lnTo>
                    <a:pt x="1475232" y="298831"/>
                  </a:lnTo>
                  <a:lnTo>
                    <a:pt x="1476883" y="298831"/>
                  </a:lnTo>
                  <a:lnTo>
                    <a:pt x="1478280" y="299338"/>
                  </a:lnTo>
                  <a:lnTo>
                    <a:pt x="1479677" y="300355"/>
                  </a:lnTo>
                  <a:lnTo>
                    <a:pt x="1481074" y="301371"/>
                  </a:lnTo>
                  <a:lnTo>
                    <a:pt x="1485138" y="313689"/>
                  </a:lnTo>
                  <a:lnTo>
                    <a:pt x="1485646" y="317246"/>
                  </a:lnTo>
                  <a:lnTo>
                    <a:pt x="1485900" y="321691"/>
                  </a:lnTo>
                  <a:lnTo>
                    <a:pt x="1485900" y="327025"/>
                  </a:lnTo>
                  <a:lnTo>
                    <a:pt x="1485900" y="332232"/>
                  </a:lnTo>
                  <a:lnTo>
                    <a:pt x="1485646" y="336676"/>
                  </a:lnTo>
                  <a:lnTo>
                    <a:pt x="1485138" y="340233"/>
                  </a:lnTo>
                  <a:lnTo>
                    <a:pt x="1484757" y="343788"/>
                  </a:lnTo>
                  <a:lnTo>
                    <a:pt x="1476883" y="355092"/>
                  </a:lnTo>
                  <a:lnTo>
                    <a:pt x="1475232" y="355092"/>
                  </a:lnTo>
                  <a:lnTo>
                    <a:pt x="1297686" y="355092"/>
                  </a:lnTo>
                  <a:lnTo>
                    <a:pt x="1291717" y="355092"/>
                  </a:lnTo>
                  <a:lnTo>
                    <a:pt x="1286637" y="353313"/>
                  </a:lnTo>
                  <a:lnTo>
                    <a:pt x="1282573" y="349758"/>
                  </a:lnTo>
                  <a:lnTo>
                    <a:pt x="1278382" y="346201"/>
                  </a:lnTo>
                  <a:lnTo>
                    <a:pt x="1276350" y="340487"/>
                  </a:lnTo>
                  <a:lnTo>
                    <a:pt x="1276350" y="332486"/>
                  </a:lnTo>
                  <a:lnTo>
                    <a:pt x="1276350" y="24383"/>
                  </a:lnTo>
                  <a:lnTo>
                    <a:pt x="1276350" y="16382"/>
                  </a:lnTo>
                  <a:lnTo>
                    <a:pt x="1278382" y="10541"/>
                  </a:lnTo>
                  <a:lnTo>
                    <a:pt x="1282573" y="6985"/>
                  </a:lnTo>
                  <a:lnTo>
                    <a:pt x="1286637" y="3428"/>
                  </a:lnTo>
                  <a:lnTo>
                    <a:pt x="1291717" y="1650"/>
                  </a:lnTo>
                  <a:lnTo>
                    <a:pt x="1297686" y="1650"/>
                  </a:lnTo>
                  <a:close/>
                </a:path>
                <a:path w="2799715" h="361315">
                  <a:moveTo>
                    <a:pt x="974471" y="1650"/>
                  </a:moveTo>
                  <a:lnTo>
                    <a:pt x="1223518" y="1650"/>
                  </a:lnTo>
                  <a:lnTo>
                    <a:pt x="1225169" y="1650"/>
                  </a:lnTo>
                  <a:lnTo>
                    <a:pt x="1226693" y="2158"/>
                  </a:lnTo>
                  <a:lnTo>
                    <a:pt x="1227963" y="3175"/>
                  </a:lnTo>
                  <a:lnTo>
                    <a:pt x="1229360" y="4191"/>
                  </a:lnTo>
                  <a:lnTo>
                    <a:pt x="1230503" y="5842"/>
                  </a:lnTo>
                  <a:lnTo>
                    <a:pt x="1231392" y="8127"/>
                  </a:lnTo>
                  <a:lnTo>
                    <a:pt x="1232281" y="10414"/>
                  </a:lnTo>
                  <a:lnTo>
                    <a:pt x="1233043" y="13462"/>
                  </a:lnTo>
                  <a:lnTo>
                    <a:pt x="1233424" y="17272"/>
                  </a:lnTo>
                  <a:lnTo>
                    <a:pt x="1233932" y="21081"/>
                  </a:lnTo>
                  <a:lnTo>
                    <a:pt x="1234186" y="25780"/>
                  </a:lnTo>
                  <a:lnTo>
                    <a:pt x="1234186" y="31242"/>
                  </a:lnTo>
                  <a:lnTo>
                    <a:pt x="1234186" y="36449"/>
                  </a:lnTo>
                  <a:lnTo>
                    <a:pt x="1233932" y="41021"/>
                  </a:lnTo>
                  <a:lnTo>
                    <a:pt x="1233424" y="44703"/>
                  </a:lnTo>
                  <a:lnTo>
                    <a:pt x="1233043" y="48387"/>
                  </a:lnTo>
                  <a:lnTo>
                    <a:pt x="1232281" y="51435"/>
                  </a:lnTo>
                  <a:lnTo>
                    <a:pt x="1231392" y="53721"/>
                  </a:lnTo>
                  <a:lnTo>
                    <a:pt x="1230503" y="56006"/>
                  </a:lnTo>
                  <a:lnTo>
                    <a:pt x="1229360" y="57657"/>
                  </a:lnTo>
                  <a:lnTo>
                    <a:pt x="1227963" y="58800"/>
                  </a:lnTo>
                  <a:lnTo>
                    <a:pt x="1226693" y="59817"/>
                  </a:lnTo>
                  <a:lnTo>
                    <a:pt x="1225169" y="60451"/>
                  </a:lnTo>
                  <a:lnTo>
                    <a:pt x="1223518" y="60451"/>
                  </a:lnTo>
                  <a:lnTo>
                    <a:pt x="1134999" y="60451"/>
                  </a:lnTo>
                  <a:lnTo>
                    <a:pt x="1134999" y="345313"/>
                  </a:lnTo>
                  <a:lnTo>
                    <a:pt x="1134999" y="347091"/>
                  </a:lnTo>
                  <a:lnTo>
                    <a:pt x="1134364" y="348742"/>
                  </a:lnTo>
                  <a:lnTo>
                    <a:pt x="1133221" y="350138"/>
                  </a:lnTo>
                  <a:lnTo>
                    <a:pt x="1132078" y="351663"/>
                  </a:lnTo>
                  <a:lnTo>
                    <a:pt x="1130046" y="352806"/>
                  </a:lnTo>
                  <a:lnTo>
                    <a:pt x="1127379" y="353695"/>
                  </a:lnTo>
                  <a:lnTo>
                    <a:pt x="1124585" y="354584"/>
                  </a:lnTo>
                  <a:lnTo>
                    <a:pt x="1120902" y="355346"/>
                  </a:lnTo>
                  <a:lnTo>
                    <a:pt x="1116330" y="355854"/>
                  </a:lnTo>
                  <a:lnTo>
                    <a:pt x="1111631" y="356488"/>
                  </a:lnTo>
                  <a:lnTo>
                    <a:pt x="1105916" y="356743"/>
                  </a:lnTo>
                  <a:lnTo>
                    <a:pt x="1098931" y="356743"/>
                  </a:lnTo>
                  <a:lnTo>
                    <a:pt x="1092073" y="356743"/>
                  </a:lnTo>
                  <a:lnTo>
                    <a:pt x="1086231" y="356488"/>
                  </a:lnTo>
                  <a:lnTo>
                    <a:pt x="1081659" y="355854"/>
                  </a:lnTo>
                  <a:lnTo>
                    <a:pt x="1076960" y="355346"/>
                  </a:lnTo>
                  <a:lnTo>
                    <a:pt x="1073277" y="354584"/>
                  </a:lnTo>
                  <a:lnTo>
                    <a:pt x="1070610" y="353695"/>
                  </a:lnTo>
                  <a:lnTo>
                    <a:pt x="1067816" y="352806"/>
                  </a:lnTo>
                  <a:lnTo>
                    <a:pt x="1065911" y="351663"/>
                  </a:lnTo>
                  <a:lnTo>
                    <a:pt x="1064641" y="350138"/>
                  </a:lnTo>
                  <a:lnTo>
                    <a:pt x="1063498" y="348742"/>
                  </a:lnTo>
                  <a:lnTo>
                    <a:pt x="1062863" y="347091"/>
                  </a:lnTo>
                  <a:lnTo>
                    <a:pt x="1062863" y="345313"/>
                  </a:lnTo>
                  <a:lnTo>
                    <a:pt x="1062863" y="60451"/>
                  </a:lnTo>
                  <a:lnTo>
                    <a:pt x="974471" y="60451"/>
                  </a:lnTo>
                  <a:lnTo>
                    <a:pt x="972566" y="60451"/>
                  </a:lnTo>
                  <a:lnTo>
                    <a:pt x="971042" y="59817"/>
                  </a:lnTo>
                  <a:lnTo>
                    <a:pt x="969772" y="58800"/>
                  </a:lnTo>
                  <a:lnTo>
                    <a:pt x="968502" y="57657"/>
                  </a:lnTo>
                  <a:lnTo>
                    <a:pt x="967359" y="56006"/>
                  </a:lnTo>
                  <a:lnTo>
                    <a:pt x="966470" y="53721"/>
                  </a:lnTo>
                  <a:lnTo>
                    <a:pt x="965581" y="51435"/>
                  </a:lnTo>
                  <a:lnTo>
                    <a:pt x="964946" y="48387"/>
                  </a:lnTo>
                  <a:lnTo>
                    <a:pt x="964438" y="44703"/>
                  </a:lnTo>
                  <a:lnTo>
                    <a:pt x="964057" y="41021"/>
                  </a:lnTo>
                  <a:lnTo>
                    <a:pt x="963803" y="36449"/>
                  </a:lnTo>
                  <a:lnTo>
                    <a:pt x="963803" y="31242"/>
                  </a:lnTo>
                  <a:lnTo>
                    <a:pt x="963803" y="25780"/>
                  </a:lnTo>
                  <a:lnTo>
                    <a:pt x="972566" y="1650"/>
                  </a:lnTo>
                  <a:lnTo>
                    <a:pt x="974471" y="1650"/>
                  </a:lnTo>
                  <a:close/>
                </a:path>
                <a:path w="2799715" h="361315">
                  <a:moveTo>
                    <a:pt x="555498" y="1650"/>
                  </a:moveTo>
                  <a:lnTo>
                    <a:pt x="646938" y="1650"/>
                  </a:lnTo>
                  <a:lnTo>
                    <a:pt x="656209" y="1650"/>
                  </a:lnTo>
                  <a:lnTo>
                    <a:pt x="663956" y="1904"/>
                  </a:lnTo>
                  <a:lnTo>
                    <a:pt x="669925" y="2286"/>
                  </a:lnTo>
                  <a:lnTo>
                    <a:pt x="675894" y="2667"/>
                  </a:lnTo>
                  <a:lnTo>
                    <a:pt x="681355" y="3048"/>
                  </a:lnTo>
                  <a:lnTo>
                    <a:pt x="724662" y="13970"/>
                  </a:lnTo>
                  <a:lnTo>
                    <a:pt x="759188" y="39463"/>
                  </a:lnTo>
                  <a:lnTo>
                    <a:pt x="776525" y="78819"/>
                  </a:lnTo>
                  <a:lnTo>
                    <a:pt x="778129" y="98678"/>
                  </a:lnTo>
                  <a:lnTo>
                    <a:pt x="777843" y="107346"/>
                  </a:lnTo>
                  <a:lnTo>
                    <a:pt x="768000" y="144843"/>
                  </a:lnTo>
                  <a:lnTo>
                    <a:pt x="738759" y="177037"/>
                  </a:lnTo>
                  <a:lnTo>
                    <a:pt x="709549" y="190626"/>
                  </a:lnTo>
                  <a:lnTo>
                    <a:pt x="714756" y="193294"/>
                  </a:lnTo>
                  <a:lnTo>
                    <a:pt x="719709" y="196342"/>
                  </a:lnTo>
                  <a:lnTo>
                    <a:pt x="724408" y="200025"/>
                  </a:lnTo>
                  <a:lnTo>
                    <a:pt x="729107" y="203581"/>
                  </a:lnTo>
                  <a:lnTo>
                    <a:pt x="752729" y="237617"/>
                  </a:lnTo>
                  <a:lnTo>
                    <a:pt x="759714" y="253492"/>
                  </a:lnTo>
                  <a:lnTo>
                    <a:pt x="789559" y="323088"/>
                  </a:lnTo>
                  <a:lnTo>
                    <a:pt x="792226" y="330073"/>
                  </a:lnTo>
                  <a:lnTo>
                    <a:pt x="794131" y="335152"/>
                  </a:lnTo>
                  <a:lnTo>
                    <a:pt x="795020" y="338327"/>
                  </a:lnTo>
                  <a:lnTo>
                    <a:pt x="795909" y="341502"/>
                  </a:lnTo>
                  <a:lnTo>
                    <a:pt x="796417" y="344043"/>
                  </a:lnTo>
                  <a:lnTo>
                    <a:pt x="796417" y="345821"/>
                  </a:lnTo>
                  <a:lnTo>
                    <a:pt x="796417" y="347852"/>
                  </a:lnTo>
                  <a:lnTo>
                    <a:pt x="765556" y="356743"/>
                  </a:lnTo>
                  <a:lnTo>
                    <a:pt x="756539" y="356743"/>
                  </a:lnTo>
                  <a:lnTo>
                    <a:pt x="748792" y="356743"/>
                  </a:lnTo>
                  <a:lnTo>
                    <a:pt x="727456" y="354075"/>
                  </a:lnTo>
                  <a:lnTo>
                    <a:pt x="724789" y="353187"/>
                  </a:lnTo>
                  <a:lnTo>
                    <a:pt x="722884" y="351917"/>
                  </a:lnTo>
                  <a:lnTo>
                    <a:pt x="721868" y="350266"/>
                  </a:lnTo>
                  <a:lnTo>
                    <a:pt x="720725" y="348742"/>
                  </a:lnTo>
                  <a:lnTo>
                    <a:pt x="719836" y="346837"/>
                  </a:lnTo>
                  <a:lnTo>
                    <a:pt x="719074" y="344677"/>
                  </a:lnTo>
                  <a:lnTo>
                    <a:pt x="687451" y="265811"/>
                  </a:lnTo>
                  <a:lnTo>
                    <a:pt x="684541" y="259314"/>
                  </a:lnTo>
                  <a:lnTo>
                    <a:pt x="681704" y="253174"/>
                  </a:lnTo>
                  <a:lnTo>
                    <a:pt x="678914" y="247415"/>
                  </a:lnTo>
                  <a:lnTo>
                    <a:pt x="676148" y="242062"/>
                  </a:lnTo>
                  <a:lnTo>
                    <a:pt x="672592" y="235076"/>
                  </a:lnTo>
                  <a:lnTo>
                    <a:pt x="636016" y="210566"/>
                  </a:lnTo>
                  <a:lnTo>
                    <a:pt x="628396" y="210566"/>
                  </a:lnTo>
                  <a:lnTo>
                    <a:pt x="606044" y="210566"/>
                  </a:lnTo>
                  <a:lnTo>
                    <a:pt x="606044" y="345313"/>
                  </a:lnTo>
                  <a:lnTo>
                    <a:pt x="606044" y="347091"/>
                  </a:lnTo>
                  <a:lnTo>
                    <a:pt x="605409" y="348742"/>
                  </a:lnTo>
                  <a:lnTo>
                    <a:pt x="587502" y="355854"/>
                  </a:lnTo>
                  <a:lnTo>
                    <a:pt x="582930" y="356488"/>
                  </a:lnTo>
                  <a:lnTo>
                    <a:pt x="577088" y="356743"/>
                  </a:lnTo>
                  <a:lnTo>
                    <a:pt x="569976" y="356743"/>
                  </a:lnTo>
                  <a:lnTo>
                    <a:pt x="562991" y="356743"/>
                  </a:lnTo>
                  <a:lnTo>
                    <a:pt x="557276" y="356488"/>
                  </a:lnTo>
                  <a:lnTo>
                    <a:pt x="552577" y="355854"/>
                  </a:lnTo>
                  <a:lnTo>
                    <a:pt x="548005" y="355346"/>
                  </a:lnTo>
                  <a:lnTo>
                    <a:pt x="534162" y="347091"/>
                  </a:lnTo>
                  <a:lnTo>
                    <a:pt x="534162" y="345313"/>
                  </a:lnTo>
                  <a:lnTo>
                    <a:pt x="534162" y="24383"/>
                  </a:lnTo>
                  <a:lnTo>
                    <a:pt x="534162" y="16382"/>
                  </a:lnTo>
                  <a:lnTo>
                    <a:pt x="536194" y="10541"/>
                  </a:lnTo>
                  <a:lnTo>
                    <a:pt x="540385" y="6985"/>
                  </a:lnTo>
                  <a:lnTo>
                    <a:pt x="544449" y="3428"/>
                  </a:lnTo>
                  <a:lnTo>
                    <a:pt x="549529" y="1650"/>
                  </a:lnTo>
                  <a:lnTo>
                    <a:pt x="555498" y="1650"/>
                  </a:lnTo>
                  <a:close/>
                </a:path>
                <a:path w="2799715" h="361315">
                  <a:moveTo>
                    <a:pt x="2389886" y="0"/>
                  </a:moveTo>
                  <a:lnTo>
                    <a:pt x="2396998" y="0"/>
                  </a:lnTo>
                  <a:lnTo>
                    <a:pt x="2402840" y="380"/>
                  </a:lnTo>
                  <a:lnTo>
                    <a:pt x="2407412" y="889"/>
                  </a:lnTo>
                  <a:lnTo>
                    <a:pt x="2411984" y="1397"/>
                  </a:lnTo>
                  <a:lnTo>
                    <a:pt x="2425954" y="9651"/>
                  </a:lnTo>
                  <a:lnTo>
                    <a:pt x="2425954" y="11556"/>
                  </a:lnTo>
                  <a:lnTo>
                    <a:pt x="2425954" y="295783"/>
                  </a:lnTo>
                  <a:lnTo>
                    <a:pt x="2537079" y="295783"/>
                  </a:lnTo>
                  <a:lnTo>
                    <a:pt x="2538857" y="295783"/>
                  </a:lnTo>
                  <a:lnTo>
                    <a:pt x="2540508" y="296291"/>
                  </a:lnTo>
                  <a:lnTo>
                    <a:pt x="2548001" y="319532"/>
                  </a:lnTo>
                  <a:lnTo>
                    <a:pt x="2548001" y="324993"/>
                  </a:lnTo>
                  <a:lnTo>
                    <a:pt x="2548001" y="330454"/>
                  </a:lnTo>
                  <a:lnTo>
                    <a:pt x="2538857" y="355092"/>
                  </a:lnTo>
                  <a:lnTo>
                    <a:pt x="2537079" y="355092"/>
                  </a:lnTo>
                  <a:lnTo>
                    <a:pt x="2375154" y="355092"/>
                  </a:lnTo>
                  <a:lnTo>
                    <a:pt x="2369185" y="355092"/>
                  </a:lnTo>
                  <a:lnTo>
                    <a:pt x="2364105" y="353313"/>
                  </a:lnTo>
                  <a:lnTo>
                    <a:pt x="2360041" y="349758"/>
                  </a:lnTo>
                  <a:lnTo>
                    <a:pt x="2355850" y="346201"/>
                  </a:lnTo>
                  <a:lnTo>
                    <a:pt x="2353818" y="340487"/>
                  </a:lnTo>
                  <a:lnTo>
                    <a:pt x="2353818" y="332486"/>
                  </a:lnTo>
                  <a:lnTo>
                    <a:pt x="2353818" y="11556"/>
                  </a:lnTo>
                  <a:lnTo>
                    <a:pt x="2353818" y="9651"/>
                  </a:lnTo>
                  <a:lnTo>
                    <a:pt x="2354453" y="8127"/>
                  </a:lnTo>
                  <a:lnTo>
                    <a:pt x="2372614" y="889"/>
                  </a:lnTo>
                  <a:lnTo>
                    <a:pt x="2377186" y="380"/>
                  </a:lnTo>
                  <a:lnTo>
                    <a:pt x="2383028" y="0"/>
                  </a:lnTo>
                  <a:lnTo>
                    <a:pt x="2389886" y="0"/>
                  </a:lnTo>
                  <a:close/>
                </a:path>
                <a:path w="2799715" h="361315">
                  <a:moveTo>
                    <a:pt x="2023872" y="0"/>
                  </a:moveTo>
                  <a:lnTo>
                    <a:pt x="2030730" y="0"/>
                  </a:lnTo>
                  <a:lnTo>
                    <a:pt x="2036572" y="380"/>
                  </a:lnTo>
                  <a:lnTo>
                    <a:pt x="2041017" y="889"/>
                  </a:lnTo>
                  <a:lnTo>
                    <a:pt x="2045589" y="1397"/>
                  </a:lnTo>
                  <a:lnTo>
                    <a:pt x="2049272" y="2158"/>
                  </a:lnTo>
                  <a:lnTo>
                    <a:pt x="2051939" y="3048"/>
                  </a:lnTo>
                  <a:lnTo>
                    <a:pt x="2054733" y="3937"/>
                  </a:lnTo>
                  <a:lnTo>
                    <a:pt x="2056638" y="5206"/>
                  </a:lnTo>
                  <a:lnTo>
                    <a:pt x="2057908" y="6603"/>
                  </a:lnTo>
                  <a:lnTo>
                    <a:pt x="2059051" y="8127"/>
                  </a:lnTo>
                  <a:lnTo>
                    <a:pt x="2059686" y="9651"/>
                  </a:lnTo>
                  <a:lnTo>
                    <a:pt x="2059686" y="11556"/>
                  </a:lnTo>
                  <a:lnTo>
                    <a:pt x="2059686" y="220218"/>
                  </a:lnTo>
                  <a:lnTo>
                    <a:pt x="2067696" y="264048"/>
                  </a:lnTo>
                  <a:lnTo>
                    <a:pt x="2096361" y="294499"/>
                  </a:lnTo>
                  <a:lnTo>
                    <a:pt x="2133092" y="302387"/>
                  </a:lnTo>
                  <a:lnTo>
                    <a:pt x="2141352" y="302055"/>
                  </a:lnTo>
                  <a:lnTo>
                    <a:pt x="2181143" y="286732"/>
                  </a:lnTo>
                  <a:lnTo>
                    <a:pt x="2202642" y="249910"/>
                  </a:lnTo>
                  <a:lnTo>
                    <a:pt x="2205482" y="224282"/>
                  </a:lnTo>
                  <a:lnTo>
                    <a:pt x="2205482" y="11556"/>
                  </a:lnTo>
                  <a:lnTo>
                    <a:pt x="2205482" y="9651"/>
                  </a:lnTo>
                  <a:lnTo>
                    <a:pt x="2205990" y="8127"/>
                  </a:lnTo>
                  <a:lnTo>
                    <a:pt x="2207133" y="6603"/>
                  </a:lnTo>
                  <a:lnTo>
                    <a:pt x="2208149" y="5206"/>
                  </a:lnTo>
                  <a:lnTo>
                    <a:pt x="2210054" y="3937"/>
                  </a:lnTo>
                  <a:lnTo>
                    <a:pt x="2212848" y="3048"/>
                  </a:lnTo>
                  <a:lnTo>
                    <a:pt x="2215515" y="2158"/>
                  </a:lnTo>
                  <a:lnTo>
                    <a:pt x="2219325" y="1397"/>
                  </a:lnTo>
                  <a:lnTo>
                    <a:pt x="2223897" y="889"/>
                  </a:lnTo>
                  <a:lnTo>
                    <a:pt x="2228596" y="380"/>
                  </a:lnTo>
                  <a:lnTo>
                    <a:pt x="2234311" y="0"/>
                  </a:lnTo>
                  <a:lnTo>
                    <a:pt x="2241296" y="0"/>
                  </a:lnTo>
                  <a:lnTo>
                    <a:pt x="2248154" y="0"/>
                  </a:lnTo>
                  <a:lnTo>
                    <a:pt x="2253869" y="380"/>
                  </a:lnTo>
                  <a:lnTo>
                    <a:pt x="2258314" y="889"/>
                  </a:lnTo>
                  <a:lnTo>
                    <a:pt x="2262759" y="1397"/>
                  </a:lnTo>
                  <a:lnTo>
                    <a:pt x="2274824" y="6603"/>
                  </a:lnTo>
                  <a:lnTo>
                    <a:pt x="2275967" y="8127"/>
                  </a:lnTo>
                  <a:lnTo>
                    <a:pt x="2276475" y="9651"/>
                  </a:lnTo>
                  <a:lnTo>
                    <a:pt x="2276475" y="11556"/>
                  </a:lnTo>
                  <a:lnTo>
                    <a:pt x="2276475" y="223520"/>
                  </a:lnTo>
                  <a:lnTo>
                    <a:pt x="2271117" y="268400"/>
                  </a:lnTo>
                  <a:lnTo>
                    <a:pt x="2255139" y="305292"/>
                  </a:lnTo>
                  <a:lnTo>
                    <a:pt x="2228949" y="333398"/>
                  </a:lnTo>
                  <a:lnTo>
                    <a:pt x="2192909" y="352044"/>
                  </a:lnTo>
                  <a:lnTo>
                    <a:pt x="2147331" y="360741"/>
                  </a:lnTo>
                  <a:lnTo>
                    <a:pt x="2130044" y="361314"/>
                  </a:lnTo>
                  <a:lnTo>
                    <a:pt x="2113875" y="360810"/>
                  </a:lnTo>
                  <a:lnTo>
                    <a:pt x="2070227" y="353060"/>
                  </a:lnTo>
                  <a:lnTo>
                    <a:pt x="2035169" y="335718"/>
                  </a:lnTo>
                  <a:lnTo>
                    <a:pt x="2002859" y="297693"/>
                  </a:lnTo>
                  <a:lnTo>
                    <a:pt x="1990201" y="258175"/>
                  </a:lnTo>
                  <a:lnTo>
                    <a:pt x="1987804" y="226441"/>
                  </a:lnTo>
                  <a:lnTo>
                    <a:pt x="1987804" y="11556"/>
                  </a:lnTo>
                  <a:lnTo>
                    <a:pt x="1987804" y="9651"/>
                  </a:lnTo>
                  <a:lnTo>
                    <a:pt x="2006346" y="889"/>
                  </a:lnTo>
                  <a:lnTo>
                    <a:pt x="2010918" y="380"/>
                  </a:lnTo>
                  <a:lnTo>
                    <a:pt x="2016760" y="0"/>
                  </a:lnTo>
                  <a:lnTo>
                    <a:pt x="2023872" y="0"/>
                  </a:lnTo>
                  <a:close/>
                </a:path>
                <a:path w="2799715" h="361315">
                  <a:moveTo>
                    <a:pt x="885698" y="0"/>
                  </a:moveTo>
                  <a:lnTo>
                    <a:pt x="892810" y="0"/>
                  </a:lnTo>
                  <a:lnTo>
                    <a:pt x="898652" y="380"/>
                  </a:lnTo>
                  <a:lnTo>
                    <a:pt x="903224" y="889"/>
                  </a:lnTo>
                  <a:lnTo>
                    <a:pt x="907796" y="1397"/>
                  </a:lnTo>
                  <a:lnTo>
                    <a:pt x="921766" y="9651"/>
                  </a:lnTo>
                  <a:lnTo>
                    <a:pt x="921766" y="11556"/>
                  </a:lnTo>
                  <a:lnTo>
                    <a:pt x="921766" y="345313"/>
                  </a:lnTo>
                  <a:lnTo>
                    <a:pt x="921766" y="347091"/>
                  </a:lnTo>
                  <a:lnTo>
                    <a:pt x="921131" y="348742"/>
                  </a:lnTo>
                  <a:lnTo>
                    <a:pt x="919988" y="350138"/>
                  </a:lnTo>
                  <a:lnTo>
                    <a:pt x="918845" y="351663"/>
                  </a:lnTo>
                  <a:lnTo>
                    <a:pt x="903224" y="355854"/>
                  </a:lnTo>
                  <a:lnTo>
                    <a:pt x="898652" y="356488"/>
                  </a:lnTo>
                  <a:lnTo>
                    <a:pt x="892810" y="356743"/>
                  </a:lnTo>
                  <a:lnTo>
                    <a:pt x="885698" y="356743"/>
                  </a:lnTo>
                  <a:lnTo>
                    <a:pt x="878840" y="356743"/>
                  </a:lnTo>
                  <a:lnTo>
                    <a:pt x="872998" y="356488"/>
                  </a:lnTo>
                  <a:lnTo>
                    <a:pt x="868426" y="355854"/>
                  </a:lnTo>
                  <a:lnTo>
                    <a:pt x="863727" y="355346"/>
                  </a:lnTo>
                  <a:lnTo>
                    <a:pt x="851408" y="350138"/>
                  </a:lnTo>
                  <a:lnTo>
                    <a:pt x="850265" y="348742"/>
                  </a:lnTo>
                  <a:lnTo>
                    <a:pt x="849630" y="347091"/>
                  </a:lnTo>
                  <a:lnTo>
                    <a:pt x="849630" y="345313"/>
                  </a:lnTo>
                  <a:lnTo>
                    <a:pt x="849630" y="11556"/>
                  </a:lnTo>
                  <a:lnTo>
                    <a:pt x="849630" y="9651"/>
                  </a:lnTo>
                  <a:lnTo>
                    <a:pt x="850265" y="8127"/>
                  </a:lnTo>
                  <a:lnTo>
                    <a:pt x="868553" y="889"/>
                  </a:lnTo>
                  <a:lnTo>
                    <a:pt x="872998" y="380"/>
                  </a:lnTo>
                  <a:lnTo>
                    <a:pt x="878840" y="0"/>
                  </a:lnTo>
                  <a:lnTo>
                    <a:pt x="885698" y="0"/>
                  </a:lnTo>
                  <a:close/>
                </a:path>
                <a:path w="2799715" h="361315">
                  <a:moveTo>
                    <a:pt x="36195" y="0"/>
                  </a:moveTo>
                  <a:lnTo>
                    <a:pt x="44831" y="0"/>
                  </a:lnTo>
                  <a:lnTo>
                    <a:pt x="51562" y="253"/>
                  </a:lnTo>
                  <a:lnTo>
                    <a:pt x="56642" y="507"/>
                  </a:lnTo>
                  <a:lnTo>
                    <a:pt x="61595" y="762"/>
                  </a:lnTo>
                  <a:lnTo>
                    <a:pt x="65405" y="1397"/>
                  </a:lnTo>
                  <a:lnTo>
                    <a:pt x="67945" y="2413"/>
                  </a:lnTo>
                  <a:lnTo>
                    <a:pt x="70485" y="3428"/>
                  </a:lnTo>
                  <a:lnTo>
                    <a:pt x="75311" y="14858"/>
                  </a:lnTo>
                  <a:lnTo>
                    <a:pt x="137287" y="285496"/>
                  </a:lnTo>
                  <a:lnTo>
                    <a:pt x="137541" y="285496"/>
                  </a:lnTo>
                  <a:lnTo>
                    <a:pt x="202057" y="16764"/>
                  </a:lnTo>
                  <a:lnTo>
                    <a:pt x="202692" y="13207"/>
                  </a:lnTo>
                  <a:lnTo>
                    <a:pt x="203708" y="10414"/>
                  </a:lnTo>
                  <a:lnTo>
                    <a:pt x="222504" y="762"/>
                  </a:lnTo>
                  <a:lnTo>
                    <a:pt x="227457" y="253"/>
                  </a:lnTo>
                  <a:lnTo>
                    <a:pt x="233934" y="0"/>
                  </a:lnTo>
                  <a:lnTo>
                    <a:pt x="242189" y="0"/>
                  </a:lnTo>
                  <a:lnTo>
                    <a:pt x="250952" y="0"/>
                  </a:lnTo>
                  <a:lnTo>
                    <a:pt x="257937" y="253"/>
                  </a:lnTo>
                  <a:lnTo>
                    <a:pt x="263017" y="635"/>
                  </a:lnTo>
                  <a:lnTo>
                    <a:pt x="268224" y="1016"/>
                  </a:lnTo>
                  <a:lnTo>
                    <a:pt x="284225" y="16764"/>
                  </a:lnTo>
                  <a:lnTo>
                    <a:pt x="350900" y="285496"/>
                  </a:lnTo>
                  <a:lnTo>
                    <a:pt x="351409" y="285496"/>
                  </a:lnTo>
                  <a:lnTo>
                    <a:pt x="413385" y="15621"/>
                  </a:lnTo>
                  <a:lnTo>
                    <a:pt x="413893" y="12700"/>
                  </a:lnTo>
                  <a:lnTo>
                    <a:pt x="414655" y="10160"/>
                  </a:lnTo>
                  <a:lnTo>
                    <a:pt x="431673" y="762"/>
                  </a:lnTo>
                  <a:lnTo>
                    <a:pt x="436499" y="253"/>
                  </a:lnTo>
                  <a:lnTo>
                    <a:pt x="443103" y="0"/>
                  </a:lnTo>
                  <a:lnTo>
                    <a:pt x="451612" y="0"/>
                  </a:lnTo>
                  <a:lnTo>
                    <a:pt x="459613" y="0"/>
                  </a:lnTo>
                  <a:lnTo>
                    <a:pt x="465836" y="253"/>
                  </a:lnTo>
                  <a:lnTo>
                    <a:pt x="470408" y="762"/>
                  </a:lnTo>
                  <a:lnTo>
                    <a:pt x="474853" y="1143"/>
                  </a:lnTo>
                  <a:lnTo>
                    <a:pt x="478028" y="2413"/>
                  </a:lnTo>
                  <a:lnTo>
                    <a:pt x="480060" y="4445"/>
                  </a:lnTo>
                  <a:lnTo>
                    <a:pt x="482092" y="6476"/>
                  </a:lnTo>
                  <a:lnTo>
                    <a:pt x="482854" y="9398"/>
                  </a:lnTo>
                  <a:lnTo>
                    <a:pt x="482600" y="13335"/>
                  </a:lnTo>
                  <a:lnTo>
                    <a:pt x="482346" y="17272"/>
                  </a:lnTo>
                  <a:lnTo>
                    <a:pt x="398653" y="336804"/>
                  </a:lnTo>
                  <a:lnTo>
                    <a:pt x="385572" y="353313"/>
                  </a:lnTo>
                  <a:lnTo>
                    <a:pt x="381762" y="354711"/>
                  </a:lnTo>
                  <a:lnTo>
                    <a:pt x="376809" y="355600"/>
                  </a:lnTo>
                  <a:lnTo>
                    <a:pt x="370840" y="356108"/>
                  </a:lnTo>
                  <a:lnTo>
                    <a:pt x="364744" y="356488"/>
                  </a:lnTo>
                  <a:lnTo>
                    <a:pt x="357124" y="356743"/>
                  </a:lnTo>
                  <a:lnTo>
                    <a:pt x="347853" y="356743"/>
                  </a:lnTo>
                  <a:lnTo>
                    <a:pt x="337439" y="356743"/>
                  </a:lnTo>
                  <a:lnTo>
                    <a:pt x="307975" y="353313"/>
                  </a:lnTo>
                  <a:lnTo>
                    <a:pt x="304292" y="351917"/>
                  </a:lnTo>
                  <a:lnTo>
                    <a:pt x="296291" y="336804"/>
                  </a:lnTo>
                  <a:lnTo>
                    <a:pt x="239775" y="112902"/>
                  </a:lnTo>
                  <a:lnTo>
                    <a:pt x="239141" y="112902"/>
                  </a:lnTo>
                  <a:lnTo>
                    <a:pt x="185674" y="336804"/>
                  </a:lnTo>
                  <a:lnTo>
                    <a:pt x="184785" y="340995"/>
                  </a:lnTo>
                  <a:lnTo>
                    <a:pt x="183515" y="344424"/>
                  </a:lnTo>
                  <a:lnTo>
                    <a:pt x="145415" y="356743"/>
                  </a:lnTo>
                  <a:lnTo>
                    <a:pt x="135382" y="356743"/>
                  </a:lnTo>
                  <a:lnTo>
                    <a:pt x="124841" y="356743"/>
                  </a:lnTo>
                  <a:lnTo>
                    <a:pt x="95250" y="353313"/>
                  </a:lnTo>
                  <a:lnTo>
                    <a:pt x="91567" y="351917"/>
                  </a:lnTo>
                  <a:lnTo>
                    <a:pt x="88900" y="350012"/>
                  </a:lnTo>
                  <a:lnTo>
                    <a:pt x="87375" y="347345"/>
                  </a:lnTo>
                  <a:lnTo>
                    <a:pt x="85725" y="344677"/>
                  </a:lnTo>
                  <a:lnTo>
                    <a:pt x="2921" y="28448"/>
                  </a:lnTo>
                  <a:lnTo>
                    <a:pt x="254" y="13080"/>
                  </a:lnTo>
                  <a:lnTo>
                    <a:pt x="0" y="9271"/>
                  </a:lnTo>
                  <a:lnTo>
                    <a:pt x="1016" y="6476"/>
                  </a:lnTo>
                  <a:lnTo>
                    <a:pt x="3302" y="4445"/>
                  </a:lnTo>
                  <a:lnTo>
                    <a:pt x="5587" y="2413"/>
                  </a:lnTo>
                  <a:lnTo>
                    <a:pt x="9398" y="1143"/>
                  </a:lnTo>
                  <a:lnTo>
                    <a:pt x="14605" y="762"/>
                  </a:lnTo>
                  <a:lnTo>
                    <a:pt x="19685" y="253"/>
                  </a:lnTo>
                  <a:lnTo>
                    <a:pt x="26924" y="0"/>
                  </a:lnTo>
                  <a:lnTo>
                    <a:pt x="36195" y="0"/>
                  </a:lnTo>
                  <a:close/>
                </a:path>
              </a:pathLst>
            </a:custGeom>
            <a:noFill/>
            <a:ln w="9144">
              <a:solidFill>
                <a:srgbClr val="5C437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128796F2-22E3-41A8-8705-2AD2E63D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0B42AF71-58AB-4F12-BB73-7D2E5FCEF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IN" altLang="en-US"/>
          </a:p>
        </p:txBody>
      </p:sp>
      <p:pic>
        <p:nvPicPr>
          <p:cNvPr id="9219" name="Picture 2">
            <a:extLst>
              <a:ext uri="{FF2B5EF4-FFF2-40B4-BE49-F238E27FC236}">
                <a16:creationId xmlns:a16="http://schemas.microsoft.com/office/drawing/2014/main" id="{C340582D-6E0E-429E-AC72-600BF2F0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4341" r="4158" b="1396"/>
          <a:stretch>
            <a:fillRect/>
          </a:stretch>
        </p:blipFill>
        <p:spPr bwMode="auto">
          <a:xfrm>
            <a:off x="957263" y="298450"/>
            <a:ext cx="10728325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F93A9C-3013-4883-B7B4-621D44465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975" y="842963"/>
            <a:ext cx="9455150" cy="573087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600" spc="-25" dirty="0">
                <a:solidFill>
                  <a:srgbClr val="000000"/>
                </a:solidFill>
              </a:rPr>
              <a:t>Data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item</a:t>
            </a:r>
            <a:r>
              <a:rPr sz="3600" spc="-5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can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be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25" dirty="0">
                <a:solidFill>
                  <a:srgbClr val="000000"/>
                </a:solidFill>
              </a:rPr>
              <a:t>locked</a:t>
            </a:r>
            <a:r>
              <a:rPr sz="3600" dirty="0">
                <a:solidFill>
                  <a:srgbClr val="000000"/>
                </a:solidFill>
              </a:rPr>
              <a:t> 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20" dirty="0">
                <a:solidFill>
                  <a:srgbClr val="000000"/>
                </a:solidFill>
              </a:rPr>
              <a:t>two</a:t>
            </a:r>
            <a:r>
              <a:rPr sz="3600" spc="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modes</a:t>
            </a:r>
            <a:endParaRPr sz="3600"/>
          </a:p>
        </p:txBody>
      </p:sp>
      <p:pic>
        <p:nvPicPr>
          <p:cNvPr id="10243" name="object 3">
            <a:extLst>
              <a:ext uri="{FF2B5EF4-FFF2-40B4-BE49-F238E27FC236}">
                <a16:creationId xmlns:a16="http://schemas.microsoft.com/office/drawing/2014/main" id="{EFBBA63F-9DBB-4B3F-9D01-4FB0F928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792288"/>
            <a:ext cx="56086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4" name="object 4">
            <a:extLst>
              <a:ext uri="{FF2B5EF4-FFF2-40B4-BE49-F238E27FC236}">
                <a16:creationId xmlns:a16="http://schemas.microsoft.com/office/drawing/2014/main" id="{09A3D119-F72E-46E1-9927-DD8357BA96D2}"/>
              </a:ext>
            </a:extLst>
          </p:cNvPr>
          <p:cNvGrpSpPr>
            <a:grpSpLocks/>
          </p:cNvGrpSpPr>
          <p:nvPr/>
        </p:nvGrpSpPr>
        <p:grpSpPr bwMode="auto">
          <a:xfrm>
            <a:off x="523875" y="3182938"/>
            <a:ext cx="6446838" cy="1928812"/>
            <a:chOff x="400038" y="3200399"/>
            <a:chExt cx="4835675" cy="2141220"/>
          </a:xfrm>
        </p:grpSpPr>
        <p:pic>
          <p:nvPicPr>
            <p:cNvPr id="10247" name="object 5">
              <a:extLst>
                <a:ext uri="{FF2B5EF4-FFF2-40B4-BE49-F238E27FC236}">
                  <a16:creationId xmlns:a16="http://schemas.microsoft.com/office/drawing/2014/main" id="{4A033275-ADF4-409C-869F-C2CC09917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38" y="4612279"/>
              <a:ext cx="4835675" cy="72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8" name="object 6">
              <a:extLst>
                <a:ext uri="{FF2B5EF4-FFF2-40B4-BE49-F238E27FC236}">
                  <a16:creationId xmlns:a16="http://schemas.microsoft.com/office/drawing/2014/main" id="{25DB1783-2613-4BA3-B362-516383AC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75" y="3200399"/>
              <a:ext cx="688975" cy="1373505"/>
            </a:xfrm>
            <a:custGeom>
              <a:avLst/>
              <a:gdLst>
                <a:gd name="T0" fmla="*/ 0 w 688975"/>
                <a:gd name="T1" fmla="*/ 0 h 1373504"/>
                <a:gd name="T2" fmla="*/ 688975 w 688975"/>
                <a:gd name="T3" fmla="*/ 1373504 h 1373504"/>
              </a:gdLst>
              <a:ahLst/>
              <a:cxnLst/>
              <a:rect l="T0" t="T1" r="T2" b="T3"/>
              <a:pathLst>
                <a:path w="688975" h="1373504">
                  <a:moveTo>
                    <a:pt x="1650" y="1524"/>
                  </a:moveTo>
                  <a:lnTo>
                    <a:pt x="0" y="1373124"/>
                  </a:lnTo>
                </a:path>
                <a:path w="688975" h="1373504">
                  <a:moveTo>
                    <a:pt x="688975" y="0"/>
                  </a:moveTo>
                  <a:lnTo>
                    <a:pt x="687324" y="1371600"/>
                  </a:lnTo>
                </a:path>
              </a:pathLst>
            </a:custGeom>
            <a:noFill/>
            <a:ln w="9144">
              <a:solidFill>
                <a:srgbClr val="497D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pic>
        <p:nvPicPr>
          <p:cNvPr id="10245" name="object 10">
            <a:extLst>
              <a:ext uri="{FF2B5EF4-FFF2-40B4-BE49-F238E27FC236}">
                <a16:creationId xmlns:a16="http://schemas.microsoft.com/office/drawing/2014/main" id="{D60DF5FB-21AD-4D8B-8B67-2A6C1D4C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191000"/>
            <a:ext cx="38481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object 11">
            <a:extLst>
              <a:ext uri="{FF2B5EF4-FFF2-40B4-BE49-F238E27FC236}">
                <a16:creationId xmlns:a16="http://schemas.microsoft.com/office/drawing/2014/main" id="{B631C2B2-181E-4284-A9B8-79A00650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992313"/>
            <a:ext cx="435451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C488ED-13AD-492C-8D40-04A1FF59ADF6}"/>
              </a:ext>
            </a:extLst>
          </p:cNvPr>
          <p:cNvSpPr txBox="1"/>
          <p:nvPr/>
        </p:nvSpPr>
        <p:spPr>
          <a:xfrm>
            <a:off x="5287963" y="1606550"/>
            <a:ext cx="5461000" cy="2466975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  <a:defRPr/>
            </a:pPr>
            <a:r>
              <a:rPr sz="3200" dirty="0">
                <a:latin typeface="Calibri"/>
                <a:cs typeface="Calibri"/>
              </a:rPr>
              <a:t>X-lock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requested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using</a:t>
            </a:r>
            <a:endParaRPr sz="3200">
              <a:latin typeface="Calibri"/>
              <a:cs typeface="Calibri"/>
            </a:endParaRPr>
          </a:p>
          <a:p>
            <a:pPr marL="12700" fontAlgn="auto">
              <a:spcBef>
                <a:spcPts val="5"/>
              </a:spcBef>
              <a:spcAft>
                <a:spcPts val="0"/>
              </a:spcAft>
              <a:defRPr/>
            </a:pPr>
            <a:r>
              <a:rPr sz="3200" b="1" dirty="0">
                <a:latin typeface="Calibri"/>
                <a:cs typeface="Calibri"/>
              </a:rPr>
              <a:t>lock-X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instruction.</a:t>
            </a:r>
            <a:endParaRPr sz="3200">
              <a:latin typeface="Calibri"/>
              <a:cs typeface="Calibri"/>
            </a:endParaRPr>
          </a:p>
          <a:p>
            <a:pPr fontAlgn="auto">
              <a:spcBef>
                <a:spcPts val="55"/>
              </a:spcBef>
              <a:spcAft>
                <a:spcPts val="0"/>
              </a:spcAft>
              <a:defRPr/>
            </a:pPr>
            <a:endParaRPr sz="3100">
              <a:latin typeface="Calibri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dirty="0">
                <a:latin typeface="Calibri"/>
                <a:cs typeface="Calibri"/>
              </a:rPr>
              <a:t>S-lock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5" dirty="0">
                <a:latin typeface="Calibri"/>
                <a:cs typeface="Calibri"/>
              </a:rPr>
              <a:t> requested</a:t>
            </a:r>
            <a:r>
              <a:rPr sz="3200" spc="-10" dirty="0">
                <a:latin typeface="Calibri"/>
                <a:cs typeface="Calibri"/>
              </a:rPr>
              <a:t> using</a:t>
            </a:r>
            <a:endParaRPr sz="3200">
              <a:latin typeface="Calibri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b="1" dirty="0">
                <a:latin typeface="Calibri"/>
                <a:cs typeface="Calibri"/>
              </a:rPr>
              <a:t>lock-S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instruction.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1267" name="object 3">
            <a:extLst>
              <a:ext uri="{FF2B5EF4-FFF2-40B4-BE49-F238E27FC236}">
                <a16:creationId xmlns:a16="http://schemas.microsoft.com/office/drawing/2014/main" id="{A095B7ED-6BBC-414A-A7B5-610C7431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844550"/>
            <a:ext cx="5000625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2BE854B-61B0-4A4C-99E1-7E8B103B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object 2">
            <a:extLst>
              <a:ext uri="{FF2B5EF4-FFF2-40B4-BE49-F238E27FC236}">
                <a16:creationId xmlns:a16="http://schemas.microsoft.com/office/drawing/2014/main" id="{2193C9C5-9D15-45CF-947C-24EB34B774C0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1154113"/>
            <a:ext cx="5084763" cy="1419225"/>
            <a:chOff x="2438399" y="1154679"/>
            <a:chExt cx="3813810" cy="1419225"/>
          </a:xfrm>
        </p:grpSpPr>
        <p:sp>
          <p:nvSpPr>
            <p:cNvPr id="12336" name="object 3">
              <a:extLst>
                <a:ext uri="{FF2B5EF4-FFF2-40B4-BE49-F238E27FC236}">
                  <a16:creationId xmlns:a16="http://schemas.microsoft.com/office/drawing/2014/main" id="{F4889544-A389-4790-8526-A3CE5CD1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399" y="1154679"/>
              <a:ext cx="2320925" cy="654685"/>
            </a:xfrm>
            <a:custGeom>
              <a:avLst/>
              <a:gdLst>
                <a:gd name="T0" fmla="*/ 0 w 2320925"/>
                <a:gd name="T1" fmla="*/ 0 h 654685"/>
                <a:gd name="T2" fmla="*/ 2320925 w 2320925"/>
                <a:gd name="T3" fmla="*/ 654685 h 654685"/>
              </a:gdLst>
              <a:ahLst/>
              <a:cxnLst/>
              <a:rect l="T0" t="T1" r="T2" b="T3"/>
              <a:pathLst>
                <a:path w="2320925" h="654685">
                  <a:moveTo>
                    <a:pt x="2320634" y="0"/>
                  </a:moveTo>
                  <a:lnTo>
                    <a:pt x="0" y="0"/>
                  </a:lnTo>
                  <a:lnTo>
                    <a:pt x="0" y="654128"/>
                  </a:lnTo>
                  <a:lnTo>
                    <a:pt x="2320634" y="654128"/>
                  </a:lnTo>
                  <a:lnTo>
                    <a:pt x="2320634" y="0"/>
                  </a:lnTo>
                  <a:close/>
                </a:path>
              </a:pathLst>
            </a:custGeom>
            <a:solidFill>
              <a:srgbClr val="CA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37" name="object 4">
              <a:extLst>
                <a:ext uri="{FF2B5EF4-FFF2-40B4-BE49-F238E27FC236}">
                  <a16:creationId xmlns:a16="http://schemas.microsoft.com/office/drawing/2014/main" id="{2A21B5CD-8F21-4A5C-8E43-8BDD2C1E5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188" y="1341556"/>
              <a:ext cx="183515" cy="274955"/>
            </a:xfrm>
            <a:custGeom>
              <a:avLst/>
              <a:gdLst>
                <a:gd name="T0" fmla="*/ 0 w 183514"/>
                <a:gd name="T1" fmla="*/ 0 h 274955"/>
                <a:gd name="T2" fmla="*/ 183514 w 183514"/>
                <a:gd name="T3" fmla="*/ 274955 h 274955"/>
              </a:gdLst>
              <a:ahLst/>
              <a:cxnLst/>
              <a:rect l="T0" t="T1" r="T2" b="T3"/>
              <a:pathLst>
                <a:path w="183514" h="274955">
                  <a:moveTo>
                    <a:pt x="14774" y="201512"/>
                  </a:moveTo>
                  <a:lnTo>
                    <a:pt x="5909" y="201512"/>
                  </a:lnTo>
                  <a:lnTo>
                    <a:pt x="2954" y="204432"/>
                  </a:lnTo>
                  <a:lnTo>
                    <a:pt x="2912" y="222404"/>
                  </a:lnTo>
                  <a:lnTo>
                    <a:pt x="2585" y="239829"/>
                  </a:lnTo>
                  <a:lnTo>
                    <a:pt x="1708" y="251643"/>
                  </a:lnTo>
                  <a:lnTo>
                    <a:pt x="0" y="259899"/>
                  </a:lnTo>
                  <a:lnTo>
                    <a:pt x="2954" y="259899"/>
                  </a:lnTo>
                  <a:lnTo>
                    <a:pt x="17336" y="267106"/>
                  </a:lnTo>
                  <a:lnTo>
                    <a:pt x="33646" y="271577"/>
                  </a:lnTo>
                  <a:lnTo>
                    <a:pt x="51610" y="273857"/>
                  </a:lnTo>
                  <a:lnTo>
                    <a:pt x="70956" y="274496"/>
                  </a:lnTo>
                  <a:lnTo>
                    <a:pt x="92569" y="272854"/>
                  </a:lnTo>
                  <a:lnTo>
                    <a:pt x="113082" y="267927"/>
                  </a:lnTo>
                  <a:lnTo>
                    <a:pt x="132487" y="259717"/>
                  </a:lnTo>
                  <a:lnTo>
                    <a:pt x="136842" y="256980"/>
                  </a:lnTo>
                  <a:lnTo>
                    <a:pt x="79820" y="256980"/>
                  </a:lnTo>
                  <a:lnTo>
                    <a:pt x="73126" y="256934"/>
                  </a:lnTo>
                  <a:lnTo>
                    <a:pt x="29588" y="245303"/>
                  </a:lnTo>
                  <a:lnTo>
                    <a:pt x="20723" y="236545"/>
                  </a:lnTo>
                  <a:lnTo>
                    <a:pt x="17729" y="233625"/>
                  </a:lnTo>
                  <a:lnTo>
                    <a:pt x="17683" y="229885"/>
                  </a:lnTo>
                  <a:lnTo>
                    <a:pt x="17359" y="223407"/>
                  </a:lnTo>
                  <a:lnTo>
                    <a:pt x="16467" y="214649"/>
                  </a:lnTo>
                  <a:lnTo>
                    <a:pt x="14774" y="204432"/>
                  </a:lnTo>
                  <a:lnTo>
                    <a:pt x="14774" y="201512"/>
                  </a:lnTo>
                  <a:close/>
                </a:path>
                <a:path w="183514" h="274955">
                  <a:moveTo>
                    <a:pt x="94595" y="0"/>
                  </a:moveTo>
                  <a:lnTo>
                    <a:pt x="56551" y="6208"/>
                  </a:lnTo>
                  <a:lnTo>
                    <a:pt x="17930" y="34934"/>
                  </a:lnTo>
                  <a:lnTo>
                    <a:pt x="2954" y="78861"/>
                  </a:lnTo>
                  <a:lnTo>
                    <a:pt x="2954" y="87619"/>
                  </a:lnTo>
                  <a:lnTo>
                    <a:pt x="5909" y="96377"/>
                  </a:lnTo>
                  <a:lnTo>
                    <a:pt x="8864" y="102216"/>
                  </a:lnTo>
                  <a:lnTo>
                    <a:pt x="11819" y="110974"/>
                  </a:lnTo>
                  <a:lnTo>
                    <a:pt x="17729" y="122651"/>
                  </a:lnTo>
                  <a:lnTo>
                    <a:pt x="23678" y="128490"/>
                  </a:lnTo>
                  <a:lnTo>
                    <a:pt x="35497" y="134328"/>
                  </a:lnTo>
                  <a:lnTo>
                    <a:pt x="44362" y="137248"/>
                  </a:lnTo>
                  <a:lnTo>
                    <a:pt x="50272" y="140167"/>
                  </a:lnTo>
                  <a:lnTo>
                    <a:pt x="59136" y="143086"/>
                  </a:lnTo>
                  <a:lnTo>
                    <a:pt x="64123" y="143588"/>
                  </a:lnTo>
                  <a:lnTo>
                    <a:pt x="70217" y="144911"/>
                  </a:lnTo>
                  <a:lnTo>
                    <a:pt x="85730" y="148925"/>
                  </a:lnTo>
                  <a:lnTo>
                    <a:pt x="95755" y="149427"/>
                  </a:lnTo>
                  <a:lnTo>
                    <a:pt x="103848" y="150750"/>
                  </a:lnTo>
                  <a:lnTo>
                    <a:pt x="110279" y="152620"/>
                  </a:lnTo>
                  <a:lnTo>
                    <a:pt x="115318" y="154764"/>
                  </a:lnTo>
                  <a:lnTo>
                    <a:pt x="124183" y="154764"/>
                  </a:lnTo>
                  <a:lnTo>
                    <a:pt x="127138" y="157683"/>
                  </a:lnTo>
                  <a:lnTo>
                    <a:pt x="133047" y="160641"/>
                  </a:lnTo>
                  <a:lnTo>
                    <a:pt x="141912" y="169400"/>
                  </a:lnTo>
                  <a:lnTo>
                    <a:pt x="144867" y="175238"/>
                  </a:lnTo>
                  <a:lnTo>
                    <a:pt x="147822" y="183996"/>
                  </a:lnTo>
                  <a:lnTo>
                    <a:pt x="150776" y="189835"/>
                  </a:lnTo>
                  <a:lnTo>
                    <a:pt x="141912" y="230706"/>
                  </a:lnTo>
                  <a:lnTo>
                    <a:pt x="108109" y="253285"/>
                  </a:lnTo>
                  <a:lnTo>
                    <a:pt x="79820" y="256980"/>
                  </a:lnTo>
                  <a:lnTo>
                    <a:pt x="136842" y="256980"/>
                  </a:lnTo>
                  <a:lnTo>
                    <a:pt x="174785" y="219393"/>
                  </a:lnTo>
                  <a:lnTo>
                    <a:pt x="183280" y="183996"/>
                  </a:lnTo>
                  <a:lnTo>
                    <a:pt x="182726" y="173590"/>
                  </a:lnTo>
                  <a:lnTo>
                    <a:pt x="162227" y="136518"/>
                  </a:lnTo>
                  <a:lnTo>
                    <a:pt x="147822" y="128490"/>
                  </a:lnTo>
                  <a:lnTo>
                    <a:pt x="140018" y="124612"/>
                  </a:lnTo>
                  <a:lnTo>
                    <a:pt x="129718" y="121556"/>
                  </a:lnTo>
                  <a:lnTo>
                    <a:pt x="116640" y="119047"/>
                  </a:lnTo>
                  <a:lnTo>
                    <a:pt x="100504" y="116812"/>
                  </a:lnTo>
                  <a:lnTo>
                    <a:pt x="80928" y="112798"/>
                  </a:lnTo>
                  <a:lnTo>
                    <a:pt x="73495" y="111475"/>
                  </a:lnTo>
                  <a:lnTo>
                    <a:pt x="68001" y="110974"/>
                  </a:lnTo>
                  <a:lnTo>
                    <a:pt x="50272" y="102216"/>
                  </a:lnTo>
                  <a:lnTo>
                    <a:pt x="47317" y="99296"/>
                  </a:lnTo>
                  <a:lnTo>
                    <a:pt x="41407" y="96377"/>
                  </a:lnTo>
                  <a:lnTo>
                    <a:pt x="41407" y="90538"/>
                  </a:lnTo>
                  <a:lnTo>
                    <a:pt x="35497" y="78861"/>
                  </a:lnTo>
                  <a:lnTo>
                    <a:pt x="35497" y="70103"/>
                  </a:lnTo>
                  <a:lnTo>
                    <a:pt x="36005" y="63534"/>
                  </a:lnTo>
                  <a:lnTo>
                    <a:pt x="57197" y="26176"/>
                  </a:lnTo>
                  <a:lnTo>
                    <a:pt x="65046" y="23393"/>
                  </a:lnTo>
                  <a:lnTo>
                    <a:pt x="71741" y="20018"/>
                  </a:lnTo>
                  <a:lnTo>
                    <a:pt x="78712" y="18284"/>
                  </a:lnTo>
                  <a:lnTo>
                    <a:pt x="86238" y="17646"/>
                  </a:lnTo>
                  <a:lnTo>
                    <a:pt x="94595" y="17555"/>
                  </a:lnTo>
                  <a:lnTo>
                    <a:pt x="165551" y="17555"/>
                  </a:lnTo>
                  <a:lnTo>
                    <a:pt x="156686" y="13244"/>
                  </a:lnTo>
                  <a:lnTo>
                    <a:pt x="147822" y="9492"/>
                  </a:lnTo>
                  <a:lnTo>
                    <a:pt x="138957" y="6842"/>
                  </a:lnTo>
                  <a:lnTo>
                    <a:pt x="130092" y="5838"/>
                  </a:lnTo>
                  <a:lnTo>
                    <a:pt x="110127" y="1824"/>
                  </a:lnTo>
                  <a:lnTo>
                    <a:pt x="101803" y="501"/>
                  </a:lnTo>
                  <a:lnTo>
                    <a:pt x="94595" y="0"/>
                  </a:lnTo>
                  <a:close/>
                </a:path>
                <a:path w="183514" h="274955">
                  <a:moveTo>
                    <a:pt x="165551" y="17555"/>
                  </a:moveTo>
                  <a:lnTo>
                    <a:pt x="94595" y="17555"/>
                  </a:lnTo>
                  <a:lnTo>
                    <a:pt x="103482" y="18102"/>
                  </a:lnTo>
                  <a:lnTo>
                    <a:pt x="112358" y="19744"/>
                  </a:lnTo>
                  <a:lnTo>
                    <a:pt x="121227" y="22481"/>
                  </a:lnTo>
                  <a:lnTo>
                    <a:pt x="130092" y="26313"/>
                  </a:lnTo>
                  <a:lnTo>
                    <a:pt x="138957" y="32151"/>
                  </a:lnTo>
                  <a:lnTo>
                    <a:pt x="144867" y="35071"/>
                  </a:lnTo>
                  <a:lnTo>
                    <a:pt x="144867" y="37990"/>
                  </a:lnTo>
                  <a:lnTo>
                    <a:pt x="146575" y="42962"/>
                  </a:lnTo>
                  <a:lnTo>
                    <a:pt x="147452" y="49302"/>
                  </a:lnTo>
                  <a:lnTo>
                    <a:pt x="147763" y="56966"/>
                  </a:lnTo>
                  <a:lnTo>
                    <a:pt x="147822" y="70103"/>
                  </a:lnTo>
                  <a:lnTo>
                    <a:pt x="159641" y="70103"/>
                  </a:lnTo>
                  <a:lnTo>
                    <a:pt x="159767" y="63534"/>
                  </a:lnTo>
                  <a:lnTo>
                    <a:pt x="160149" y="52450"/>
                  </a:lnTo>
                  <a:lnTo>
                    <a:pt x="161488" y="39085"/>
                  </a:lnTo>
                  <a:lnTo>
                    <a:pt x="163381" y="27362"/>
                  </a:lnTo>
                  <a:lnTo>
                    <a:pt x="165551" y="17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38" name="object 5">
              <a:extLst>
                <a:ext uri="{FF2B5EF4-FFF2-40B4-BE49-F238E27FC236}">
                  <a16:creationId xmlns:a16="http://schemas.microsoft.com/office/drawing/2014/main" id="{BA680482-387D-4192-BC4D-1BE3DF85C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033" y="1154679"/>
              <a:ext cx="1492885" cy="654685"/>
            </a:xfrm>
            <a:custGeom>
              <a:avLst/>
              <a:gdLst>
                <a:gd name="T0" fmla="*/ 0 w 1492885"/>
                <a:gd name="T1" fmla="*/ 0 h 654685"/>
                <a:gd name="T2" fmla="*/ 1492885 w 1492885"/>
                <a:gd name="T3" fmla="*/ 654685 h 654685"/>
              </a:gdLst>
              <a:ahLst/>
              <a:cxnLst/>
              <a:rect l="T0" t="T1" r="T2" b="T3"/>
              <a:pathLst>
                <a:path w="1492885" h="654685">
                  <a:moveTo>
                    <a:pt x="1492877" y="0"/>
                  </a:moveTo>
                  <a:lnTo>
                    <a:pt x="0" y="0"/>
                  </a:lnTo>
                  <a:lnTo>
                    <a:pt x="0" y="654128"/>
                  </a:lnTo>
                  <a:lnTo>
                    <a:pt x="1492877" y="654128"/>
                  </a:lnTo>
                  <a:lnTo>
                    <a:pt x="1492877" y="0"/>
                  </a:lnTo>
                  <a:close/>
                </a:path>
              </a:pathLst>
            </a:custGeom>
            <a:solidFill>
              <a:srgbClr val="CA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39" name="object 6">
              <a:extLst>
                <a:ext uri="{FF2B5EF4-FFF2-40B4-BE49-F238E27FC236}">
                  <a16:creationId xmlns:a16="http://schemas.microsoft.com/office/drawing/2014/main" id="{D7498DA8-BB43-4B5D-ADAD-A9E27CBC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786" y="1344476"/>
              <a:ext cx="242570" cy="266065"/>
            </a:xfrm>
            <a:custGeom>
              <a:avLst/>
              <a:gdLst>
                <a:gd name="T0" fmla="*/ 0 w 242570"/>
                <a:gd name="T1" fmla="*/ 0 h 266065"/>
                <a:gd name="T2" fmla="*/ 242570 w 242570"/>
                <a:gd name="T3" fmla="*/ 266065 h 266065"/>
              </a:gdLst>
              <a:ahLst/>
              <a:cxnLst/>
              <a:rect l="T0" t="T1" r="T2" b="T3"/>
              <a:pathLst>
                <a:path w="242570" h="266065">
                  <a:moveTo>
                    <a:pt x="59136" y="0"/>
                  </a:moveTo>
                  <a:lnTo>
                    <a:pt x="5909" y="8758"/>
                  </a:lnTo>
                  <a:lnTo>
                    <a:pt x="5909" y="20474"/>
                  </a:lnTo>
                  <a:lnTo>
                    <a:pt x="26633" y="20474"/>
                  </a:lnTo>
                  <a:lnTo>
                    <a:pt x="32542" y="26313"/>
                  </a:lnTo>
                  <a:lnTo>
                    <a:pt x="38452" y="29232"/>
                  </a:lnTo>
                  <a:lnTo>
                    <a:pt x="41222" y="34158"/>
                  </a:lnTo>
                  <a:lnTo>
                    <a:pt x="45101" y="40179"/>
                  </a:lnTo>
                  <a:lnTo>
                    <a:pt x="50087" y="47295"/>
                  </a:lnTo>
                  <a:lnTo>
                    <a:pt x="62276" y="63671"/>
                  </a:lnTo>
                  <a:lnTo>
                    <a:pt x="67262" y="70468"/>
                  </a:lnTo>
                  <a:lnTo>
                    <a:pt x="71140" y="75622"/>
                  </a:lnTo>
                  <a:lnTo>
                    <a:pt x="73911" y="78861"/>
                  </a:lnTo>
                  <a:lnTo>
                    <a:pt x="106453" y="134328"/>
                  </a:lnTo>
                  <a:lnTo>
                    <a:pt x="56181" y="204432"/>
                  </a:lnTo>
                  <a:lnTo>
                    <a:pt x="46209" y="216885"/>
                  </a:lnTo>
                  <a:lnTo>
                    <a:pt x="38452" y="227422"/>
                  </a:lnTo>
                  <a:lnTo>
                    <a:pt x="32912" y="235222"/>
                  </a:lnTo>
                  <a:lnTo>
                    <a:pt x="29588" y="239464"/>
                  </a:lnTo>
                  <a:lnTo>
                    <a:pt x="23678" y="245303"/>
                  </a:lnTo>
                  <a:lnTo>
                    <a:pt x="20723" y="251141"/>
                  </a:lnTo>
                  <a:lnTo>
                    <a:pt x="17768" y="251141"/>
                  </a:lnTo>
                  <a:lnTo>
                    <a:pt x="14813" y="254061"/>
                  </a:lnTo>
                  <a:lnTo>
                    <a:pt x="0" y="254061"/>
                  </a:lnTo>
                  <a:lnTo>
                    <a:pt x="0" y="265738"/>
                  </a:lnTo>
                  <a:lnTo>
                    <a:pt x="38452" y="265738"/>
                  </a:lnTo>
                  <a:lnTo>
                    <a:pt x="56090" y="236727"/>
                  </a:lnTo>
                  <a:lnTo>
                    <a:pt x="73177" y="211000"/>
                  </a:lnTo>
                  <a:lnTo>
                    <a:pt x="89163" y="188558"/>
                  </a:lnTo>
                  <a:lnTo>
                    <a:pt x="103499" y="169400"/>
                  </a:lnTo>
                  <a:lnTo>
                    <a:pt x="115318" y="148925"/>
                  </a:lnTo>
                  <a:lnTo>
                    <a:pt x="156691" y="148925"/>
                  </a:lnTo>
                  <a:lnTo>
                    <a:pt x="138957" y="119732"/>
                  </a:lnTo>
                  <a:lnTo>
                    <a:pt x="151269" y="105135"/>
                  </a:lnTo>
                  <a:lnTo>
                    <a:pt x="130092" y="105135"/>
                  </a:lnTo>
                  <a:lnTo>
                    <a:pt x="97549" y="52587"/>
                  </a:lnTo>
                  <a:lnTo>
                    <a:pt x="90947" y="40499"/>
                  </a:lnTo>
                  <a:lnTo>
                    <a:pt x="84622" y="30327"/>
                  </a:lnTo>
                  <a:lnTo>
                    <a:pt x="78851" y="21797"/>
                  </a:lnTo>
                  <a:lnTo>
                    <a:pt x="73911" y="14635"/>
                  </a:lnTo>
                  <a:lnTo>
                    <a:pt x="68001" y="8758"/>
                  </a:lnTo>
                  <a:lnTo>
                    <a:pt x="65046" y="2919"/>
                  </a:lnTo>
                  <a:lnTo>
                    <a:pt x="59136" y="0"/>
                  </a:lnTo>
                  <a:close/>
                </a:path>
                <a:path w="242570" h="266065">
                  <a:moveTo>
                    <a:pt x="156691" y="148925"/>
                  </a:moveTo>
                  <a:lnTo>
                    <a:pt x="115318" y="148925"/>
                  </a:lnTo>
                  <a:lnTo>
                    <a:pt x="170445" y="241927"/>
                  </a:lnTo>
                  <a:lnTo>
                    <a:pt x="181358" y="257436"/>
                  </a:lnTo>
                  <a:lnTo>
                    <a:pt x="186274" y="265738"/>
                  </a:lnTo>
                  <a:lnTo>
                    <a:pt x="242417" y="265738"/>
                  </a:lnTo>
                  <a:lnTo>
                    <a:pt x="242417" y="254061"/>
                  </a:lnTo>
                  <a:lnTo>
                    <a:pt x="227642" y="254061"/>
                  </a:lnTo>
                  <a:lnTo>
                    <a:pt x="224688" y="251141"/>
                  </a:lnTo>
                  <a:lnTo>
                    <a:pt x="221733" y="251141"/>
                  </a:lnTo>
                  <a:lnTo>
                    <a:pt x="215823" y="245303"/>
                  </a:lnTo>
                  <a:lnTo>
                    <a:pt x="213099" y="240422"/>
                  </a:lnTo>
                  <a:lnTo>
                    <a:pt x="209544" y="234720"/>
                  </a:lnTo>
                  <a:lnTo>
                    <a:pt x="205435" y="228471"/>
                  </a:lnTo>
                  <a:lnTo>
                    <a:pt x="201049" y="221948"/>
                  </a:lnTo>
                  <a:lnTo>
                    <a:pt x="156691" y="148925"/>
                  </a:lnTo>
                  <a:close/>
                </a:path>
                <a:path w="242570" h="266065">
                  <a:moveTo>
                    <a:pt x="239462" y="2919"/>
                  </a:moveTo>
                  <a:lnTo>
                    <a:pt x="201049" y="2919"/>
                  </a:lnTo>
                  <a:lnTo>
                    <a:pt x="130092" y="105135"/>
                  </a:lnTo>
                  <a:lnTo>
                    <a:pt x="151269" y="105135"/>
                  </a:lnTo>
                  <a:lnTo>
                    <a:pt x="153731" y="102216"/>
                  </a:lnTo>
                  <a:lnTo>
                    <a:pt x="186274" y="55506"/>
                  </a:lnTo>
                  <a:lnTo>
                    <a:pt x="195831" y="43920"/>
                  </a:lnTo>
                  <a:lnTo>
                    <a:pt x="202895" y="35071"/>
                  </a:lnTo>
                  <a:lnTo>
                    <a:pt x="208297" y="28411"/>
                  </a:lnTo>
                  <a:lnTo>
                    <a:pt x="212868" y="23393"/>
                  </a:lnTo>
                  <a:lnTo>
                    <a:pt x="218778" y="17555"/>
                  </a:lnTo>
                  <a:lnTo>
                    <a:pt x="221733" y="17555"/>
                  </a:lnTo>
                  <a:lnTo>
                    <a:pt x="224688" y="14635"/>
                  </a:lnTo>
                  <a:lnTo>
                    <a:pt x="236507" y="14635"/>
                  </a:lnTo>
                  <a:lnTo>
                    <a:pt x="239462" y="11677"/>
                  </a:lnTo>
                  <a:lnTo>
                    <a:pt x="239462" y="29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40" name="object 7">
              <a:extLst>
                <a:ext uri="{FF2B5EF4-FFF2-40B4-BE49-F238E27FC236}">
                  <a16:creationId xmlns:a16="http://schemas.microsoft.com/office/drawing/2014/main" id="{33AB869D-01C8-43B4-9082-67F7132EE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399" y="1808808"/>
              <a:ext cx="993775" cy="765175"/>
            </a:xfrm>
            <a:custGeom>
              <a:avLst/>
              <a:gdLst>
                <a:gd name="T0" fmla="*/ 0 w 993775"/>
                <a:gd name="T1" fmla="*/ 0 h 765175"/>
                <a:gd name="T2" fmla="*/ 993775 w 993775"/>
                <a:gd name="T3" fmla="*/ 765175 h 765175"/>
              </a:gdLst>
              <a:ahLst/>
              <a:cxnLst/>
              <a:rect l="T0" t="T1" r="T2" b="T3"/>
              <a:pathLst>
                <a:path w="993775" h="765175">
                  <a:moveTo>
                    <a:pt x="993307" y="0"/>
                  </a:moveTo>
                  <a:lnTo>
                    <a:pt x="0" y="0"/>
                  </a:lnTo>
                  <a:lnTo>
                    <a:pt x="0" y="765063"/>
                  </a:lnTo>
                  <a:lnTo>
                    <a:pt x="993307" y="765063"/>
                  </a:lnTo>
                  <a:lnTo>
                    <a:pt x="993307" y="0"/>
                  </a:lnTo>
                  <a:close/>
                </a:path>
              </a:pathLst>
            </a:custGeom>
            <a:solidFill>
              <a:srgbClr val="CA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41" name="object 8">
              <a:extLst>
                <a:ext uri="{FF2B5EF4-FFF2-40B4-BE49-F238E27FC236}">
                  <a16:creationId xmlns:a16="http://schemas.microsoft.com/office/drawing/2014/main" id="{B376EE81-4623-48CA-AF46-D56AC802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368" y="1992765"/>
              <a:ext cx="180340" cy="274955"/>
            </a:xfrm>
            <a:custGeom>
              <a:avLst/>
              <a:gdLst>
                <a:gd name="T0" fmla="*/ 0 w 180339"/>
                <a:gd name="T1" fmla="*/ 0 h 274955"/>
                <a:gd name="T2" fmla="*/ 180339 w 180339"/>
                <a:gd name="T3" fmla="*/ 274955 h 274955"/>
              </a:gdLst>
              <a:ahLst/>
              <a:cxnLst/>
              <a:rect l="T0" t="T1" r="T2" b="T3"/>
              <a:pathLst>
                <a:path w="180339" h="274955">
                  <a:moveTo>
                    <a:pt x="14774" y="204393"/>
                  </a:moveTo>
                  <a:lnTo>
                    <a:pt x="2954" y="204393"/>
                  </a:lnTo>
                  <a:lnTo>
                    <a:pt x="1228" y="224483"/>
                  </a:lnTo>
                  <a:lnTo>
                    <a:pt x="369" y="239824"/>
                  </a:lnTo>
                  <a:lnTo>
                    <a:pt x="59" y="251141"/>
                  </a:lnTo>
                  <a:lnTo>
                    <a:pt x="0" y="262819"/>
                  </a:lnTo>
                  <a:lnTo>
                    <a:pt x="15606" y="268338"/>
                  </a:lnTo>
                  <a:lnTo>
                    <a:pt x="31769" y="271942"/>
                  </a:lnTo>
                  <a:lnTo>
                    <a:pt x="49048" y="273903"/>
                  </a:lnTo>
                  <a:lnTo>
                    <a:pt x="68001" y="274496"/>
                  </a:lnTo>
                  <a:lnTo>
                    <a:pt x="90855" y="272854"/>
                  </a:lnTo>
                  <a:lnTo>
                    <a:pt x="111216" y="267927"/>
                  </a:lnTo>
                  <a:lnTo>
                    <a:pt x="129499" y="259899"/>
                  </a:lnTo>
                  <a:lnTo>
                    <a:pt x="76865" y="259899"/>
                  </a:lnTo>
                  <a:lnTo>
                    <a:pt x="70211" y="259398"/>
                  </a:lnTo>
                  <a:lnTo>
                    <a:pt x="32503" y="248222"/>
                  </a:lnTo>
                  <a:lnTo>
                    <a:pt x="17729" y="233625"/>
                  </a:lnTo>
                  <a:lnTo>
                    <a:pt x="16020" y="230289"/>
                  </a:lnTo>
                  <a:lnTo>
                    <a:pt x="15143" y="224483"/>
                  </a:lnTo>
                  <a:lnTo>
                    <a:pt x="14820" y="215939"/>
                  </a:lnTo>
                  <a:lnTo>
                    <a:pt x="14774" y="204393"/>
                  </a:lnTo>
                  <a:close/>
                </a:path>
                <a:path w="180339" h="274955">
                  <a:moveTo>
                    <a:pt x="91640" y="0"/>
                  </a:moveTo>
                  <a:lnTo>
                    <a:pt x="39250" y="13547"/>
                  </a:lnTo>
                  <a:lnTo>
                    <a:pt x="6648" y="49263"/>
                  </a:lnTo>
                  <a:lnTo>
                    <a:pt x="0" y="81741"/>
                  </a:lnTo>
                  <a:lnTo>
                    <a:pt x="0" y="87619"/>
                  </a:lnTo>
                  <a:lnTo>
                    <a:pt x="5909" y="105135"/>
                  </a:lnTo>
                  <a:lnTo>
                    <a:pt x="8864" y="110974"/>
                  </a:lnTo>
                  <a:lnTo>
                    <a:pt x="11819" y="119732"/>
                  </a:lnTo>
                  <a:lnTo>
                    <a:pt x="17729" y="122651"/>
                  </a:lnTo>
                  <a:lnTo>
                    <a:pt x="20684" y="128490"/>
                  </a:lnTo>
                  <a:lnTo>
                    <a:pt x="26593" y="131409"/>
                  </a:lnTo>
                  <a:lnTo>
                    <a:pt x="35458" y="137248"/>
                  </a:lnTo>
                  <a:lnTo>
                    <a:pt x="47277" y="143086"/>
                  </a:lnTo>
                  <a:lnTo>
                    <a:pt x="56142" y="143086"/>
                  </a:lnTo>
                  <a:lnTo>
                    <a:pt x="61181" y="144820"/>
                  </a:lnTo>
                  <a:lnTo>
                    <a:pt x="67612" y="146006"/>
                  </a:lnTo>
                  <a:lnTo>
                    <a:pt x="75705" y="147192"/>
                  </a:lnTo>
                  <a:lnTo>
                    <a:pt x="85730" y="148925"/>
                  </a:lnTo>
                  <a:lnTo>
                    <a:pt x="94087" y="150659"/>
                  </a:lnTo>
                  <a:lnTo>
                    <a:pt x="101612" y="151845"/>
                  </a:lnTo>
                  <a:lnTo>
                    <a:pt x="108584" y="153030"/>
                  </a:lnTo>
                  <a:lnTo>
                    <a:pt x="115279" y="154764"/>
                  </a:lnTo>
                  <a:lnTo>
                    <a:pt x="127098" y="160603"/>
                  </a:lnTo>
                  <a:lnTo>
                    <a:pt x="130053" y="163522"/>
                  </a:lnTo>
                  <a:lnTo>
                    <a:pt x="135963" y="166441"/>
                  </a:lnTo>
                  <a:lnTo>
                    <a:pt x="147782" y="189796"/>
                  </a:lnTo>
                  <a:lnTo>
                    <a:pt x="147782" y="198554"/>
                  </a:lnTo>
                  <a:lnTo>
                    <a:pt x="147228" y="207267"/>
                  </a:lnTo>
                  <a:lnTo>
                    <a:pt x="128206" y="242018"/>
                  </a:lnTo>
                  <a:lnTo>
                    <a:pt x="87438" y="259352"/>
                  </a:lnTo>
                  <a:lnTo>
                    <a:pt x="76865" y="259899"/>
                  </a:lnTo>
                  <a:lnTo>
                    <a:pt x="129499" y="259899"/>
                  </a:lnTo>
                  <a:lnTo>
                    <a:pt x="161610" y="235717"/>
                  </a:lnTo>
                  <a:lnTo>
                    <a:pt x="180325" y="183957"/>
                  </a:lnTo>
                  <a:lnTo>
                    <a:pt x="179771" y="173557"/>
                  </a:lnTo>
                  <a:lnTo>
                    <a:pt x="160744" y="136518"/>
                  </a:lnTo>
                  <a:lnTo>
                    <a:pt x="113709" y="119047"/>
                  </a:lnTo>
                  <a:lnTo>
                    <a:pt x="97550" y="116812"/>
                  </a:lnTo>
                  <a:lnTo>
                    <a:pt x="87069" y="115079"/>
                  </a:lnTo>
                  <a:lnTo>
                    <a:pt x="77974" y="113893"/>
                  </a:lnTo>
                  <a:lnTo>
                    <a:pt x="70540" y="112707"/>
                  </a:lnTo>
                  <a:lnTo>
                    <a:pt x="65046" y="110974"/>
                  </a:lnTo>
                  <a:lnTo>
                    <a:pt x="59097" y="110974"/>
                  </a:lnTo>
                  <a:lnTo>
                    <a:pt x="53187" y="108054"/>
                  </a:lnTo>
                  <a:lnTo>
                    <a:pt x="50232" y="105135"/>
                  </a:lnTo>
                  <a:lnTo>
                    <a:pt x="44323" y="102216"/>
                  </a:lnTo>
                  <a:lnTo>
                    <a:pt x="35458" y="84700"/>
                  </a:lnTo>
                  <a:lnTo>
                    <a:pt x="32503" y="78822"/>
                  </a:lnTo>
                  <a:lnTo>
                    <a:pt x="32503" y="70064"/>
                  </a:lnTo>
                  <a:lnTo>
                    <a:pt x="33057" y="63495"/>
                  </a:lnTo>
                  <a:lnTo>
                    <a:pt x="34719" y="56927"/>
                  </a:lnTo>
                  <a:lnTo>
                    <a:pt x="37489" y="50358"/>
                  </a:lnTo>
                  <a:lnTo>
                    <a:pt x="41368" y="43790"/>
                  </a:lnTo>
                  <a:lnTo>
                    <a:pt x="44600" y="37723"/>
                  </a:lnTo>
                  <a:lnTo>
                    <a:pt x="83282" y="18017"/>
                  </a:lnTo>
                  <a:lnTo>
                    <a:pt x="91640" y="17516"/>
                  </a:lnTo>
                  <a:lnTo>
                    <a:pt x="162596" y="17516"/>
                  </a:lnTo>
                  <a:lnTo>
                    <a:pt x="153725" y="13638"/>
                  </a:lnTo>
                  <a:lnTo>
                    <a:pt x="108261" y="1824"/>
                  </a:lnTo>
                  <a:lnTo>
                    <a:pt x="99258" y="501"/>
                  </a:lnTo>
                  <a:lnTo>
                    <a:pt x="91640" y="0"/>
                  </a:lnTo>
                  <a:close/>
                </a:path>
                <a:path w="180339" h="274955">
                  <a:moveTo>
                    <a:pt x="162596" y="17516"/>
                  </a:moveTo>
                  <a:lnTo>
                    <a:pt x="91640" y="17516"/>
                  </a:lnTo>
                  <a:lnTo>
                    <a:pt x="100504" y="18063"/>
                  </a:lnTo>
                  <a:lnTo>
                    <a:pt x="109369" y="19705"/>
                  </a:lnTo>
                  <a:lnTo>
                    <a:pt x="118234" y="22442"/>
                  </a:lnTo>
                  <a:lnTo>
                    <a:pt x="127098" y="26274"/>
                  </a:lnTo>
                  <a:lnTo>
                    <a:pt x="144827" y="35032"/>
                  </a:lnTo>
                  <a:lnTo>
                    <a:pt x="144827" y="67144"/>
                  </a:lnTo>
                  <a:lnTo>
                    <a:pt x="147782" y="70064"/>
                  </a:lnTo>
                  <a:lnTo>
                    <a:pt x="156686" y="70064"/>
                  </a:lnTo>
                  <a:lnTo>
                    <a:pt x="156686" y="67144"/>
                  </a:lnTo>
                  <a:lnTo>
                    <a:pt x="158441" y="52867"/>
                  </a:lnTo>
                  <a:lnTo>
                    <a:pt x="159641" y="40505"/>
                  </a:lnTo>
                  <a:lnTo>
                    <a:pt x="160842" y="29786"/>
                  </a:lnTo>
                  <a:lnTo>
                    <a:pt x="162596" y="20435"/>
                  </a:lnTo>
                  <a:lnTo>
                    <a:pt x="162596" y="175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4BB2BD10-1255-42D4-8588-EE6614A6F3E9}"/>
              </a:ext>
            </a:extLst>
          </p:cNvPr>
          <p:cNvGraphicFramePr>
            <a:graphicFrameLocks noGrp="1"/>
          </p:cNvGraphicFramePr>
          <p:nvPr/>
        </p:nvGraphicFramePr>
        <p:xfrm>
          <a:off x="3251200" y="1154113"/>
          <a:ext cx="5084763" cy="2132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0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2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AED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307" name="object 10">
            <a:extLst>
              <a:ext uri="{FF2B5EF4-FFF2-40B4-BE49-F238E27FC236}">
                <a16:creationId xmlns:a16="http://schemas.microsoft.com/office/drawing/2014/main" id="{03E9DEFA-2D8D-4E7F-B652-86410D7CD6EE}"/>
              </a:ext>
            </a:extLst>
          </p:cNvPr>
          <p:cNvGrpSpPr>
            <a:grpSpLocks/>
          </p:cNvGrpSpPr>
          <p:nvPr/>
        </p:nvGrpSpPr>
        <p:grpSpPr bwMode="auto">
          <a:xfrm>
            <a:off x="4981575" y="2027238"/>
            <a:ext cx="903288" cy="241300"/>
            <a:chOff x="3736177" y="2027798"/>
            <a:chExt cx="677545" cy="240029"/>
          </a:xfrm>
        </p:grpSpPr>
        <p:pic>
          <p:nvPicPr>
            <p:cNvPr id="12334" name="object 11">
              <a:extLst>
                <a:ext uri="{FF2B5EF4-FFF2-40B4-BE49-F238E27FC236}">
                  <a16:creationId xmlns:a16="http://schemas.microsoft.com/office/drawing/2014/main" id="{EBA0DFC8-9887-4FAC-B71E-AE62EA16C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177" y="2027798"/>
              <a:ext cx="493699" cy="239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5" name="object 12">
              <a:extLst>
                <a:ext uri="{FF2B5EF4-FFF2-40B4-BE49-F238E27FC236}">
                  <a16:creationId xmlns:a16="http://schemas.microsoft.com/office/drawing/2014/main" id="{93E1A167-30F0-42DE-997E-A43E9279B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0" y="2083304"/>
              <a:ext cx="162596" cy="183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08" name="object 13">
            <a:extLst>
              <a:ext uri="{FF2B5EF4-FFF2-40B4-BE49-F238E27FC236}">
                <a16:creationId xmlns:a16="http://schemas.microsoft.com/office/drawing/2014/main" id="{071C1516-2026-4049-8C9A-55B39D078756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1987550"/>
            <a:ext cx="1012825" cy="279400"/>
            <a:chOff x="5119685" y="1986927"/>
            <a:chExt cx="760095" cy="280670"/>
          </a:xfrm>
        </p:grpSpPr>
        <p:sp>
          <p:nvSpPr>
            <p:cNvPr id="12329" name="object 14">
              <a:extLst>
                <a:ext uri="{FF2B5EF4-FFF2-40B4-BE49-F238E27FC236}">
                  <a16:creationId xmlns:a16="http://schemas.microsoft.com/office/drawing/2014/main" id="{EA168E9B-D9FA-4FE6-BBB0-56D9DF6DF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5" y="1986927"/>
              <a:ext cx="118745" cy="277495"/>
            </a:xfrm>
            <a:custGeom>
              <a:avLst/>
              <a:gdLst>
                <a:gd name="T0" fmla="*/ 0 w 118745"/>
                <a:gd name="T1" fmla="*/ 0 h 277494"/>
                <a:gd name="T2" fmla="*/ 118745 w 118745"/>
                <a:gd name="T3" fmla="*/ 277494 h 277494"/>
              </a:gdLst>
              <a:ahLst/>
              <a:cxnLst/>
              <a:rect l="T0" t="T1" r="T2" b="T3"/>
              <a:pathLst>
                <a:path w="118745" h="277494">
                  <a:moveTo>
                    <a:pt x="70956" y="262819"/>
                  </a:moveTo>
                  <a:lnTo>
                    <a:pt x="20723" y="262819"/>
                  </a:lnTo>
                  <a:lnTo>
                    <a:pt x="11819" y="265738"/>
                  </a:lnTo>
                  <a:lnTo>
                    <a:pt x="0" y="265738"/>
                  </a:lnTo>
                  <a:lnTo>
                    <a:pt x="0" y="277415"/>
                  </a:lnTo>
                  <a:lnTo>
                    <a:pt x="12795" y="275728"/>
                  </a:lnTo>
                  <a:lnTo>
                    <a:pt x="24766" y="274861"/>
                  </a:lnTo>
                  <a:lnTo>
                    <a:pt x="36184" y="274542"/>
                  </a:lnTo>
                  <a:lnTo>
                    <a:pt x="100504" y="274496"/>
                  </a:lnTo>
                  <a:lnTo>
                    <a:pt x="100504" y="265738"/>
                  </a:lnTo>
                  <a:lnTo>
                    <a:pt x="87577" y="265692"/>
                  </a:lnTo>
                  <a:lnTo>
                    <a:pt x="79820" y="265373"/>
                  </a:lnTo>
                  <a:lnTo>
                    <a:pt x="74280" y="264506"/>
                  </a:lnTo>
                  <a:lnTo>
                    <a:pt x="70956" y="262819"/>
                  </a:lnTo>
                  <a:close/>
                </a:path>
                <a:path w="118745" h="277494">
                  <a:moveTo>
                    <a:pt x="100504" y="274496"/>
                  </a:moveTo>
                  <a:lnTo>
                    <a:pt x="76865" y="274496"/>
                  </a:lnTo>
                  <a:lnTo>
                    <a:pt x="85730" y="277415"/>
                  </a:lnTo>
                  <a:lnTo>
                    <a:pt x="97550" y="277415"/>
                  </a:lnTo>
                  <a:lnTo>
                    <a:pt x="100504" y="274496"/>
                  </a:lnTo>
                  <a:close/>
                </a:path>
                <a:path w="118745" h="277494">
                  <a:moveTo>
                    <a:pt x="62091" y="128490"/>
                  </a:moveTo>
                  <a:lnTo>
                    <a:pt x="29588" y="128490"/>
                  </a:lnTo>
                  <a:lnTo>
                    <a:pt x="29541" y="240542"/>
                  </a:lnTo>
                  <a:lnTo>
                    <a:pt x="29218" y="248217"/>
                  </a:lnTo>
                  <a:lnTo>
                    <a:pt x="28341" y="253695"/>
                  </a:lnTo>
                  <a:lnTo>
                    <a:pt x="26633" y="256980"/>
                  </a:lnTo>
                  <a:lnTo>
                    <a:pt x="26633" y="262819"/>
                  </a:lnTo>
                  <a:lnTo>
                    <a:pt x="65046" y="262819"/>
                  </a:lnTo>
                  <a:lnTo>
                    <a:pt x="65046" y="256980"/>
                  </a:lnTo>
                  <a:lnTo>
                    <a:pt x="63338" y="253695"/>
                  </a:lnTo>
                  <a:lnTo>
                    <a:pt x="62460" y="248217"/>
                  </a:lnTo>
                  <a:lnTo>
                    <a:pt x="62137" y="240542"/>
                  </a:lnTo>
                  <a:lnTo>
                    <a:pt x="62091" y="128490"/>
                  </a:lnTo>
                  <a:close/>
                </a:path>
                <a:path w="118745" h="277494">
                  <a:moveTo>
                    <a:pt x="115318" y="0"/>
                  </a:moveTo>
                  <a:lnTo>
                    <a:pt x="94595" y="0"/>
                  </a:lnTo>
                  <a:lnTo>
                    <a:pt x="88685" y="2919"/>
                  </a:lnTo>
                  <a:lnTo>
                    <a:pt x="85730" y="5838"/>
                  </a:lnTo>
                  <a:lnTo>
                    <a:pt x="79820" y="8758"/>
                  </a:lnTo>
                  <a:lnTo>
                    <a:pt x="73911" y="14596"/>
                  </a:lnTo>
                  <a:lnTo>
                    <a:pt x="69432" y="17744"/>
                  </a:lnTo>
                  <a:lnTo>
                    <a:pt x="59367" y="27323"/>
                  </a:lnTo>
                  <a:lnTo>
                    <a:pt x="53226" y="32112"/>
                  </a:lnTo>
                  <a:lnTo>
                    <a:pt x="41407" y="49628"/>
                  </a:lnTo>
                  <a:lnTo>
                    <a:pt x="38452" y="52548"/>
                  </a:lnTo>
                  <a:lnTo>
                    <a:pt x="32542" y="64225"/>
                  </a:lnTo>
                  <a:lnTo>
                    <a:pt x="32542" y="72983"/>
                  </a:lnTo>
                  <a:lnTo>
                    <a:pt x="30834" y="77910"/>
                  </a:lnTo>
                  <a:lnTo>
                    <a:pt x="29957" y="83936"/>
                  </a:lnTo>
                  <a:lnTo>
                    <a:pt x="29634" y="91063"/>
                  </a:lnTo>
                  <a:lnTo>
                    <a:pt x="29588" y="110974"/>
                  </a:lnTo>
                  <a:lnTo>
                    <a:pt x="5909" y="122651"/>
                  </a:lnTo>
                  <a:lnTo>
                    <a:pt x="2954" y="125570"/>
                  </a:lnTo>
                  <a:lnTo>
                    <a:pt x="2954" y="128490"/>
                  </a:lnTo>
                  <a:lnTo>
                    <a:pt x="5909" y="131409"/>
                  </a:lnTo>
                  <a:lnTo>
                    <a:pt x="29588" y="128490"/>
                  </a:lnTo>
                  <a:lnTo>
                    <a:pt x="109408" y="128490"/>
                  </a:lnTo>
                  <a:lnTo>
                    <a:pt x="112363" y="110974"/>
                  </a:lnTo>
                  <a:lnTo>
                    <a:pt x="62091" y="110974"/>
                  </a:lnTo>
                  <a:lnTo>
                    <a:pt x="62137" y="63085"/>
                  </a:lnTo>
                  <a:lnTo>
                    <a:pt x="62460" y="55102"/>
                  </a:lnTo>
                  <a:lnTo>
                    <a:pt x="63338" y="48762"/>
                  </a:lnTo>
                  <a:lnTo>
                    <a:pt x="65046" y="43790"/>
                  </a:lnTo>
                  <a:lnTo>
                    <a:pt x="65046" y="37951"/>
                  </a:lnTo>
                  <a:lnTo>
                    <a:pt x="68001" y="32112"/>
                  </a:lnTo>
                  <a:lnTo>
                    <a:pt x="79820" y="26274"/>
                  </a:lnTo>
                  <a:lnTo>
                    <a:pt x="118273" y="26274"/>
                  </a:lnTo>
                  <a:lnTo>
                    <a:pt x="118273" y="2919"/>
                  </a:lnTo>
                  <a:lnTo>
                    <a:pt x="115318" y="0"/>
                  </a:lnTo>
                  <a:close/>
                </a:path>
                <a:path w="118745" h="277494">
                  <a:moveTo>
                    <a:pt x="118273" y="26274"/>
                  </a:moveTo>
                  <a:lnTo>
                    <a:pt x="100504" y="26274"/>
                  </a:lnTo>
                  <a:lnTo>
                    <a:pt x="109408" y="29193"/>
                  </a:lnTo>
                  <a:lnTo>
                    <a:pt x="115318" y="35032"/>
                  </a:lnTo>
                  <a:lnTo>
                    <a:pt x="118273" y="32112"/>
                  </a:lnTo>
                  <a:lnTo>
                    <a:pt x="118273" y="26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30" name="object 15">
              <a:extLst>
                <a:ext uri="{FF2B5EF4-FFF2-40B4-BE49-F238E27FC236}">
                  <a16:creationId xmlns:a16="http://schemas.microsoft.com/office/drawing/2014/main" id="{E18642BF-0E95-416C-99EC-4DED6B95E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732" y="2086223"/>
              <a:ext cx="168506" cy="18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31" name="object 16">
              <a:extLst>
                <a:ext uri="{FF2B5EF4-FFF2-40B4-BE49-F238E27FC236}">
                  <a16:creationId xmlns:a16="http://schemas.microsoft.com/office/drawing/2014/main" id="{E01F6711-48B2-4E41-B7BF-289A20F99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968" y="1986927"/>
              <a:ext cx="94615" cy="277495"/>
            </a:xfrm>
            <a:custGeom>
              <a:avLst/>
              <a:gdLst>
                <a:gd name="T0" fmla="*/ 0 w 94614"/>
                <a:gd name="T1" fmla="*/ 0 h 277494"/>
                <a:gd name="T2" fmla="*/ 94614 w 94614"/>
                <a:gd name="T3" fmla="*/ 277494 h 277494"/>
              </a:gdLst>
              <a:ahLst/>
              <a:cxnLst/>
              <a:rect l="T0" t="T1" r="T2" b="T3"/>
              <a:pathLst>
                <a:path w="94614" h="277494">
                  <a:moveTo>
                    <a:pt x="94595" y="265738"/>
                  </a:moveTo>
                  <a:lnTo>
                    <a:pt x="2954" y="265738"/>
                  </a:lnTo>
                  <a:lnTo>
                    <a:pt x="2954" y="277415"/>
                  </a:lnTo>
                  <a:lnTo>
                    <a:pt x="14451" y="275728"/>
                  </a:lnTo>
                  <a:lnTo>
                    <a:pt x="26229" y="274861"/>
                  </a:lnTo>
                  <a:lnTo>
                    <a:pt x="37460" y="274542"/>
                  </a:lnTo>
                  <a:lnTo>
                    <a:pt x="94595" y="274496"/>
                  </a:lnTo>
                  <a:lnTo>
                    <a:pt x="94595" y="265738"/>
                  </a:lnTo>
                  <a:close/>
                </a:path>
                <a:path w="94614" h="277494">
                  <a:moveTo>
                    <a:pt x="94595" y="274496"/>
                  </a:moveTo>
                  <a:lnTo>
                    <a:pt x="47317" y="274496"/>
                  </a:lnTo>
                  <a:lnTo>
                    <a:pt x="58444" y="274542"/>
                  </a:lnTo>
                  <a:lnTo>
                    <a:pt x="69848" y="274861"/>
                  </a:lnTo>
                  <a:lnTo>
                    <a:pt x="81806" y="275728"/>
                  </a:lnTo>
                  <a:lnTo>
                    <a:pt x="94595" y="277415"/>
                  </a:lnTo>
                  <a:lnTo>
                    <a:pt x="94595" y="274496"/>
                  </a:lnTo>
                  <a:close/>
                </a:path>
                <a:path w="94614" h="277494">
                  <a:moveTo>
                    <a:pt x="73911" y="262819"/>
                  </a:moveTo>
                  <a:lnTo>
                    <a:pt x="23638" y="262819"/>
                  </a:lnTo>
                  <a:lnTo>
                    <a:pt x="14774" y="265738"/>
                  </a:lnTo>
                  <a:lnTo>
                    <a:pt x="82775" y="265738"/>
                  </a:lnTo>
                  <a:lnTo>
                    <a:pt x="73911" y="262819"/>
                  </a:lnTo>
                  <a:close/>
                </a:path>
                <a:path w="94614" h="277494">
                  <a:moveTo>
                    <a:pt x="62091" y="0"/>
                  </a:moveTo>
                  <a:lnTo>
                    <a:pt x="49942" y="4333"/>
                  </a:lnTo>
                  <a:lnTo>
                    <a:pt x="35847" y="8393"/>
                  </a:lnTo>
                  <a:lnTo>
                    <a:pt x="20090" y="11905"/>
                  </a:lnTo>
                  <a:lnTo>
                    <a:pt x="2954" y="14596"/>
                  </a:lnTo>
                  <a:lnTo>
                    <a:pt x="0" y="14596"/>
                  </a:lnTo>
                  <a:lnTo>
                    <a:pt x="0" y="23354"/>
                  </a:lnTo>
                  <a:lnTo>
                    <a:pt x="2954" y="26274"/>
                  </a:lnTo>
                  <a:lnTo>
                    <a:pt x="29548" y="26274"/>
                  </a:lnTo>
                  <a:lnTo>
                    <a:pt x="29548" y="37951"/>
                  </a:lnTo>
                  <a:lnTo>
                    <a:pt x="31256" y="42923"/>
                  </a:lnTo>
                  <a:lnTo>
                    <a:pt x="32134" y="49263"/>
                  </a:lnTo>
                  <a:lnTo>
                    <a:pt x="32457" y="57246"/>
                  </a:lnTo>
                  <a:lnTo>
                    <a:pt x="32503" y="230667"/>
                  </a:lnTo>
                  <a:lnTo>
                    <a:pt x="32041" y="240542"/>
                  </a:lnTo>
                  <a:lnTo>
                    <a:pt x="31026" y="248217"/>
                  </a:lnTo>
                  <a:lnTo>
                    <a:pt x="30010" y="253695"/>
                  </a:lnTo>
                  <a:lnTo>
                    <a:pt x="29548" y="256980"/>
                  </a:lnTo>
                  <a:lnTo>
                    <a:pt x="29548" y="262819"/>
                  </a:lnTo>
                  <a:lnTo>
                    <a:pt x="68001" y="262819"/>
                  </a:lnTo>
                  <a:lnTo>
                    <a:pt x="68001" y="256980"/>
                  </a:lnTo>
                  <a:lnTo>
                    <a:pt x="66293" y="253695"/>
                  </a:lnTo>
                  <a:lnTo>
                    <a:pt x="65415" y="248217"/>
                  </a:lnTo>
                  <a:lnTo>
                    <a:pt x="65092" y="240542"/>
                  </a:lnTo>
                  <a:lnTo>
                    <a:pt x="65046" y="2919"/>
                  </a:lnTo>
                  <a:lnTo>
                    <a:pt x="62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32" name="object 17">
              <a:extLst>
                <a:ext uri="{FF2B5EF4-FFF2-40B4-BE49-F238E27FC236}">
                  <a16:creationId xmlns:a16="http://schemas.microsoft.com/office/drawing/2014/main" id="{182D4F25-19B0-4ED5-A2E8-26EC49AC7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02" y="2083304"/>
              <a:ext cx="136002" cy="183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3" name="object 18">
              <a:extLst>
                <a:ext uri="{FF2B5EF4-FFF2-40B4-BE49-F238E27FC236}">
                  <a16:creationId xmlns:a16="http://schemas.microsoft.com/office/drawing/2014/main" id="{53B05178-1AE0-4D04-BC4E-E90114B4D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6844" y="2083304"/>
              <a:ext cx="162596" cy="183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09" name="object 19">
            <a:extLst>
              <a:ext uri="{FF2B5EF4-FFF2-40B4-BE49-F238E27FC236}">
                <a16:creationId xmlns:a16="http://schemas.microsoft.com/office/drawing/2014/main" id="{7750BB4B-C690-4FA9-B219-F6FA618C9D46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573338"/>
            <a:ext cx="1325563" cy="714375"/>
            <a:chOff x="2438400" y="2573871"/>
            <a:chExt cx="993775" cy="713105"/>
          </a:xfrm>
        </p:grpSpPr>
        <p:sp>
          <p:nvSpPr>
            <p:cNvPr id="12327" name="object 20">
              <a:extLst>
                <a:ext uri="{FF2B5EF4-FFF2-40B4-BE49-F238E27FC236}">
                  <a16:creationId xmlns:a16="http://schemas.microsoft.com/office/drawing/2014/main" id="{1EA9D7D2-C020-4D52-9B0B-C92D8366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2573871"/>
              <a:ext cx="993775" cy="713105"/>
            </a:xfrm>
            <a:custGeom>
              <a:avLst/>
              <a:gdLst>
                <a:gd name="T0" fmla="*/ 0 w 993775"/>
                <a:gd name="T1" fmla="*/ 0 h 713104"/>
                <a:gd name="T2" fmla="*/ 993775 w 993775"/>
                <a:gd name="T3" fmla="*/ 713104 h 713104"/>
              </a:gdLst>
              <a:ahLst/>
              <a:cxnLst/>
              <a:rect l="T0" t="T1" r="T2" b="T3"/>
              <a:pathLst>
                <a:path w="993775" h="713104">
                  <a:moveTo>
                    <a:pt x="993307" y="0"/>
                  </a:moveTo>
                  <a:lnTo>
                    <a:pt x="0" y="0"/>
                  </a:lnTo>
                  <a:lnTo>
                    <a:pt x="0" y="712511"/>
                  </a:lnTo>
                  <a:lnTo>
                    <a:pt x="993307" y="712511"/>
                  </a:lnTo>
                  <a:lnTo>
                    <a:pt x="993307" y="0"/>
                  </a:lnTo>
                  <a:close/>
                </a:path>
              </a:pathLst>
            </a:custGeom>
            <a:solidFill>
              <a:srgbClr val="CA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2328" name="object 21">
              <a:extLst>
                <a:ext uri="{FF2B5EF4-FFF2-40B4-BE49-F238E27FC236}">
                  <a16:creationId xmlns:a16="http://schemas.microsoft.com/office/drawing/2014/main" id="{40733EF7-DF32-4B0A-8B45-2BB1E7DC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882" y="2760748"/>
              <a:ext cx="242570" cy="266065"/>
            </a:xfrm>
            <a:custGeom>
              <a:avLst/>
              <a:gdLst>
                <a:gd name="T0" fmla="*/ 0 w 242569"/>
                <a:gd name="T1" fmla="*/ 0 h 266064"/>
                <a:gd name="T2" fmla="*/ 242569 w 242569"/>
                <a:gd name="T3" fmla="*/ 266064 h 266064"/>
              </a:gdLst>
              <a:ahLst/>
              <a:cxnLst/>
              <a:rect l="T0" t="T1" r="T2" b="T3"/>
              <a:pathLst>
                <a:path w="242569" h="266064">
                  <a:moveTo>
                    <a:pt x="59124" y="0"/>
                  </a:moveTo>
                  <a:lnTo>
                    <a:pt x="5913" y="8758"/>
                  </a:lnTo>
                  <a:lnTo>
                    <a:pt x="5913" y="20435"/>
                  </a:lnTo>
                  <a:lnTo>
                    <a:pt x="26621" y="20435"/>
                  </a:lnTo>
                  <a:lnTo>
                    <a:pt x="29576" y="23354"/>
                  </a:lnTo>
                  <a:lnTo>
                    <a:pt x="32531" y="23354"/>
                  </a:lnTo>
                  <a:lnTo>
                    <a:pt x="38440" y="29193"/>
                  </a:lnTo>
                  <a:lnTo>
                    <a:pt x="41672" y="34125"/>
                  </a:lnTo>
                  <a:lnTo>
                    <a:pt x="46566" y="40160"/>
                  </a:lnTo>
                  <a:lnTo>
                    <a:pt x="52568" y="47289"/>
                  </a:lnTo>
                  <a:lnTo>
                    <a:pt x="59124" y="55506"/>
                  </a:lnTo>
                  <a:lnTo>
                    <a:pt x="63511" y="63671"/>
                  </a:lnTo>
                  <a:lnTo>
                    <a:pt x="67620" y="70468"/>
                  </a:lnTo>
                  <a:lnTo>
                    <a:pt x="71175" y="75622"/>
                  </a:lnTo>
                  <a:lnTo>
                    <a:pt x="73899" y="78861"/>
                  </a:lnTo>
                  <a:lnTo>
                    <a:pt x="106442" y="134328"/>
                  </a:lnTo>
                  <a:lnTo>
                    <a:pt x="56170" y="204420"/>
                  </a:lnTo>
                  <a:lnTo>
                    <a:pt x="46612" y="216465"/>
                  </a:lnTo>
                  <a:lnTo>
                    <a:pt x="39548" y="226320"/>
                  </a:lnTo>
                  <a:lnTo>
                    <a:pt x="34147" y="233986"/>
                  </a:lnTo>
                  <a:lnTo>
                    <a:pt x="29576" y="239460"/>
                  </a:lnTo>
                  <a:lnTo>
                    <a:pt x="17737" y="251141"/>
                  </a:lnTo>
                  <a:lnTo>
                    <a:pt x="14782" y="251141"/>
                  </a:lnTo>
                  <a:lnTo>
                    <a:pt x="8868" y="254061"/>
                  </a:lnTo>
                  <a:lnTo>
                    <a:pt x="0" y="254061"/>
                  </a:lnTo>
                  <a:lnTo>
                    <a:pt x="0" y="262823"/>
                  </a:lnTo>
                  <a:lnTo>
                    <a:pt x="2958" y="265742"/>
                  </a:lnTo>
                  <a:lnTo>
                    <a:pt x="41395" y="265742"/>
                  </a:lnTo>
                  <a:lnTo>
                    <a:pt x="58571" y="236723"/>
                  </a:lnTo>
                  <a:lnTo>
                    <a:pt x="74642" y="210989"/>
                  </a:lnTo>
                  <a:lnTo>
                    <a:pt x="89613" y="188540"/>
                  </a:lnTo>
                  <a:lnTo>
                    <a:pt x="118261" y="148925"/>
                  </a:lnTo>
                  <a:lnTo>
                    <a:pt x="157524" y="148925"/>
                  </a:lnTo>
                  <a:lnTo>
                    <a:pt x="138945" y="119732"/>
                  </a:lnTo>
                  <a:lnTo>
                    <a:pt x="151257" y="105135"/>
                  </a:lnTo>
                  <a:lnTo>
                    <a:pt x="130081" y="105135"/>
                  </a:lnTo>
                  <a:lnTo>
                    <a:pt x="97538" y="52587"/>
                  </a:lnTo>
                  <a:lnTo>
                    <a:pt x="90982" y="40476"/>
                  </a:lnTo>
                  <a:lnTo>
                    <a:pt x="84979" y="30293"/>
                  </a:lnTo>
                  <a:lnTo>
                    <a:pt x="80085" y="21758"/>
                  </a:lnTo>
                  <a:lnTo>
                    <a:pt x="76854" y="14596"/>
                  </a:lnTo>
                  <a:lnTo>
                    <a:pt x="65034" y="2919"/>
                  </a:lnTo>
                  <a:lnTo>
                    <a:pt x="59124" y="0"/>
                  </a:lnTo>
                  <a:close/>
                </a:path>
                <a:path w="242569" h="266064">
                  <a:moveTo>
                    <a:pt x="157524" y="148925"/>
                  </a:moveTo>
                  <a:lnTo>
                    <a:pt x="118261" y="148925"/>
                  </a:lnTo>
                  <a:lnTo>
                    <a:pt x="165539" y="233621"/>
                  </a:lnTo>
                  <a:lnTo>
                    <a:pt x="171680" y="240692"/>
                  </a:lnTo>
                  <a:lnTo>
                    <a:pt x="176994" y="248585"/>
                  </a:lnTo>
                  <a:lnTo>
                    <a:pt x="181761" y="257027"/>
                  </a:lnTo>
                  <a:lnTo>
                    <a:pt x="186262" y="265742"/>
                  </a:lnTo>
                  <a:lnTo>
                    <a:pt x="242405" y="265742"/>
                  </a:lnTo>
                  <a:lnTo>
                    <a:pt x="242405" y="254061"/>
                  </a:lnTo>
                  <a:lnTo>
                    <a:pt x="233540" y="254061"/>
                  </a:lnTo>
                  <a:lnTo>
                    <a:pt x="227631" y="251141"/>
                  </a:lnTo>
                  <a:lnTo>
                    <a:pt x="224676" y="251141"/>
                  </a:lnTo>
                  <a:lnTo>
                    <a:pt x="212856" y="239460"/>
                  </a:lnTo>
                  <a:lnTo>
                    <a:pt x="209901" y="230698"/>
                  </a:lnTo>
                  <a:lnTo>
                    <a:pt x="203992" y="221940"/>
                  </a:lnTo>
                  <a:lnTo>
                    <a:pt x="157524" y="148925"/>
                  </a:lnTo>
                  <a:close/>
                </a:path>
                <a:path w="242569" h="266064">
                  <a:moveTo>
                    <a:pt x="239450" y="2919"/>
                  </a:moveTo>
                  <a:lnTo>
                    <a:pt x="201037" y="2919"/>
                  </a:lnTo>
                  <a:lnTo>
                    <a:pt x="130081" y="105135"/>
                  </a:lnTo>
                  <a:lnTo>
                    <a:pt x="151257" y="105135"/>
                  </a:lnTo>
                  <a:lnTo>
                    <a:pt x="153720" y="102216"/>
                  </a:lnTo>
                  <a:lnTo>
                    <a:pt x="189217" y="55506"/>
                  </a:lnTo>
                  <a:lnTo>
                    <a:pt x="197482" y="43503"/>
                  </a:lnTo>
                  <a:lnTo>
                    <a:pt x="204361" y="33956"/>
                  </a:lnTo>
                  <a:lnTo>
                    <a:pt x="209578" y="27146"/>
                  </a:lnTo>
                  <a:lnTo>
                    <a:pt x="212856" y="23354"/>
                  </a:lnTo>
                  <a:lnTo>
                    <a:pt x="215811" y="20435"/>
                  </a:lnTo>
                  <a:lnTo>
                    <a:pt x="221721" y="17516"/>
                  </a:lnTo>
                  <a:lnTo>
                    <a:pt x="221721" y="14596"/>
                  </a:lnTo>
                  <a:lnTo>
                    <a:pt x="239450" y="14596"/>
                  </a:lnTo>
                  <a:lnTo>
                    <a:pt x="239450" y="29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310" name="object 22">
            <a:extLst>
              <a:ext uri="{FF2B5EF4-FFF2-40B4-BE49-F238E27FC236}">
                <a16:creationId xmlns:a16="http://schemas.microsoft.com/office/drawing/2014/main" id="{4E5E3DF5-1A79-4FF2-A9A5-D146CAC2805D}"/>
              </a:ext>
            </a:extLst>
          </p:cNvPr>
          <p:cNvGrpSpPr>
            <a:grpSpLocks/>
          </p:cNvGrpSpPr>
          <p:nvPr/>
        </p:nvGrpSpPr>
        <p:grpSpPr bwMode="auto">
          <a:xfrm>
            <a:off x="4949825" y="2749550"/>
            <a:ext cx="1014413" cy="282575"/>
            <a:chOff x="3712538" y="2749071"/>
            <a:chExt cx="760095" cy="283845"/>
          </a:xfrm>
        </p:grpSpPr>
        <p:sp>
          <p:nvSpPr>
            <p:cNvPr id="12322" name="object 23">
              <a:extLst>
                <a:ext uri="{FF2B5EF4-FFF2-40B4-BE49-F238E27FC236}">
                  <a16:creationId xmlns:a16="http://schemas.microsoft.com/office/drawing/2014/main" id="{7E8D6033-1303-4912-A202-828909B50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538" y="2749071"/>
              <a:ext cx="118745" cy="277495"/>
            </a:xfrm>
            <a:custGeom>
              <a:avLst/>
              <a:gdLst>
                <a:gd name="T0" fmla="*/ 0 w 118745"/>
                <a:gd name="T1" fmla="*/ 0 h 277494"/>
                <a:gd name="T2" fmla="*/ 118745 w 118745"/>
                <a:gd name="T3" fmla="*/ 277494 h 277494"/>
              </a:gdLst>
              <a:ahLst/>
              <a:cxnLst/>
              <a:rect l="T0" t="T1" r="T2" b="T3"/>
              <a:pathLst>
                <a:path w="118745" h="277494">
                  <a:moveTo>
                    <a:pt x="97549" y="265738"/>
                  </a:moveTo>
                  <a:lnTo>
                    <a:pt x="0" y="265738"/>
                  </a:lnTo>
                  <a:lnTo>
                    <a:pt x="0" y="277419"/>
                  </a:lnTo>
                  <a:lnTo>
                    <a:pt x="100504" y="277419"/>
                  </a:lnTo>
                  <a:lnTo>
                    <a:pt x="100504" y="268657"/>
                  </a:lnTo>
                  <a:lnTo>
                    <a:pt x="97549" y="265738"/>
                  </a:lnTo>
                  <a:close/>
                </a:path>
                <a:path w="118745" h="277494">
                  <a:moveTo>
                    <a:pt x="68001" y="262819"/>
                  </a:moveTo>
                  <a:lnTo>
                    <a:pt x="23638" y="262819"/>
                  </a:lnTo>
                  <a:lnTo>
                    <a:pt x="23638" y="265738"/>
                  </a:lnTo>
                  <a:lnTo>
                    <a:pt x="68001" y="265738"/>
                  </a:lnTo>
                  <a:lnTo>
                    <a:pt x="68001" y="262819"/>
                  </a:lnTo>
                  <a:close/>
                </a:path>
                <a:path w="118745" h="277494">
                  <a:moveTo>
                    <a:pt x="62091" y="131409"/>
                  </a:moveTo>
                  <a:lnTo>
                    <a:pt x="29548" y="131409"/>
                  </a:lnTo>
                  <a:lnTo>
                    <a:pt x="29548" y="254057"/>
                  </a:lnTo>
                  <a:lnTo>
                    <a:pt x="26593" y="256980"/>
                  </a:lnTo>
                  <a:lnTo>
                    <a:pt x="26593" y="262819"/>
                  </a:lnTo>
                  <a:lnTo>
                    <a:pt x="65046" y="262819"/>
                  </a:lnTo>
                  <a:lnTo>
                    <a:pt x="65046" y="259899"/>
                  </a:lnTo>
                  <a:lnTo>
                    <a:pt x="62091" y="256980"/>
                  </a:lnTo>
                  <a:lnTo>
                    <a:pt x="62091" y="131409"/>
                  </a:lnTo>
                  <a:close/>
                </a:path>
                <a:path w="118745" h="277494">
                  <a:moveTo>
                    <a:pt x="109369" y="0"/>
                  </a:moveTo>
                  <a:lnTo>
                    <a:pt x="97549" y="0"/>
                  </a:lnTo>
                  <a:lnTo>
                    <a:pt x="91640" y="2919"/>
                  </a:lnTo>
                  <a:lnTo>
                    <a:pt x="88685" y="2919"/>
                  </a:lnTo>
                  <a:lnTo>
                    <a:pt x="85730" y="5838"/>
                  </a:lnTo>
                  <a:lnTo>
                    <a:pt x="79820" y="8758"/>
                  </a:lnTo>
                  <a:lnTo>
                    <a:pt x="53187" y="35032"/>
                  </a:lnTo>
                  <a:lnTo>
                    <a:pt x="47277" y="43790"/>
                  </a:lnTo>
                  <a:lnTo>
                    <a:pt x="41368" y="49667"/>
                  </a:lnTo>
                  <a:lnTo>
                    <a:pt x="32503" y="67183"/>
                  </a:lnTo>
                  <a:lnTo>
                    <a:pt x="32503" y="73022"/>
                  </a:lnTo>
                  <a:lnTo>
                    <a:pt x="30795" y="77994"/>
                  </a:lnTo>
                  <a:lnTo>
                    <a:pt x="29918" y="84335"/>
                  </a:lnTo>
                  <a:lnTo>
                    <a:pt x="29594" y="92317"/>
                  </a:lnTo>
                  <a:lnTo>
                    <a:pt x="29548" y="110974"/>
                  </a:lnTo>
                  <a:lnTo>
                    <a:pt x="5909" y="125570"/>
                  </a:lnTo>
                  <a:lnTo>
                    <a:pt x="2954" y="125570"/>
                  </a:lnTo>
                  <a:lnTo>
                    <a:pt x="2954" y="131409"/>
                  </a:lnTo>
                  <a:lnTo>
                    <a:pt x="106414" y="131409"/>
                  </a:lnTo>
                  <a:lnTo>
                    <a:pt x="109369" y="128490"/>
                  </a:lnTo>
                  <a:lnTo>
                    <a:pt x="112324" y="113893"/>
                  </a:lnTo>
                  <a:lnTo>
                    <a:pt x="109369" y="110974"/>
                  </a:lnTo>
                  <a:lnTo>
                    <a:pt x="62091" y="110974"/>
                  </a:lnTo>
                  <a:lnTo>
                    <a:pt x="62137" y="64355"/>
                  </a:lnTo>
                  <a:lnTo>
                    <a:pt x="62460" y="56231"/>
                  </a:lnTo>
                  <a:lnTo>
                    <a:pt x="63338" y="49195"/>
                  </a:lnTo>
                  <a:lnTo>
                    <a:pt x="65046" y="43790"/>
                  </a:lnTo>
                  <a:lnTo>
                    <a:pt x="65046" y="37951"/>
                  </a:lnTo>
                  <a:lnTo>
                    <a:pt x="68001" y="35032"/>
                  </a:lnTo>
                  <a:lnTo>
                    <a:pt x="79820" y="29193"/>
                  </a:lnTo>
                  <a:lnTo>
                    <a:pt x="82775" y="26274"/>
                  </a:lnTo>
                  <a:lnTo>
                    <a:pt x="118234" y="26274"/>
                  </a:lnTo>
                  <a:lnTo>
                    <a:pt x="118234" y="5838"/>
                  </a:lnTo>
                  <a:lnTo>
                    <a:pt x="115279" y="2919"/>
                  </a:lnTo>
                  <a:lnTo>
                    <a:pt x="109369" y="0"/>
                  </a:lnTo>
                  <a:close/>
                </a:path>
                <a:path w="118745" h="277494">
                  <a:moveTo>
                    <a:pt x="118234" y="26274"/>
                  </a:moveTo>
                  <a:lnTo>
                    <a:pt x="100504" y="26274"/>
                  </a:lnTo>
                  <a:lnTo>
                    <a:pt x="106414" y="29193"/>
                  </a:lnTo>
                  <a:lnTo>
                    <a:pt x="115279" y="35032"/>
                  </a:lnTo>
                  <a:lnTo>
                    <a:pt x="118234" y="35032"/>
                  </a:lnTo>
                  <a:lnTo>
                    <a:pt x="118234" y="26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23" name="object 24">
              <a:extLst>
                <a:ext uri="{FF2B5EF4-FFF2-40B4-BE49-F238E27FC236}">
                  <a16:creationId xmlns:a16="http://schemas.microsoft.com/office/drawing/2014/main" id="{BA5AA231-C37B-43BD-A905-F3D1AA1BC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546" y="2848368"/>
              <a:ext cx="168506" cy="18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24" name="object 25">
              <a:extLst>
                <a:ext uri="{FF2B5EF4-FFF2-40B4-BE49-F238E27FC236}">
                  <a16:creationId xmlns:a16="http://schemas.microsoft.com/office/drawing/2014/main" id="{86F2D04D-0E04-4D29-A5B1-16A015C7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821" y="2751990"/>
              <a:ext cx="94615" cy="274955"/>
            </a:xfrm>
            <a:custGeom>
              <a:avLst/>
              <a:gdLst>
                <a:gd name="T0" fmla="*/ 0 w 94614"/>
                <a:gd name="T1" fmla="*/ 0 h 274955"/>
                <a:gd name="T2" fmla="*/ 94614 w 94614"/>
                <a:gd name="T3" fmla="*/ 274955 h 274955"/>
              </a:gdLst>
              <a:ahLst/>
              <a:cxnLst/>
              <a:rect l="T0" t="T1" r="T2" b="T3"/>
              <a:pathLst>
                <a:path w="94614" h="274955">
                  <a:moveTo>
                    <a:pt x="94595" y="262819"/>
                  </a:moveTo>
                  <a:lnTo>
                    <a:pt x="2954" y="262819"/>
                  </a:lnTo>
                  <a:lnTo>
                    <a:pt x="2954" y="274500"/>
                  </a:lnTo>
                  <a:lnTo>
                    <a:pt x="94595" y="274500"/>
                  </a:lnTo>
                  <a:lnTo>
                    <a:pt x="94595" y="262819"/>
                  </a:lnTo>
                  <a:close/>
                </a:path>
                <a:path w="94614" h="274955">
                  <a:moveTo>
                    <a:pt x="70916" y="259899"/>
                  </a:moveTo>
                  <a:lnTo>
                    <a:pt x="26593" y="259899"/>
                  </a:lnTo>
                  <a:lnTo>
                    <a:pt x="26593" y="262819"/>
                  </a:lnTo>
                  <a:lnTo>
                    <a:pt x="70916" y="262819"/>
                  </a:lnTo>
                  <a:lnTo>
                    <a:pt x="70916" y="259899"/>
                  </a:lnTo>
                  <a:close/>
                </a:path>
                <a:path w="94614" h="274955">
                  <a:moveTo>
                    <a:pt x="67961" y="0"/>
                  </a:moveTo>
                  <a:lnTo>
                    <a:pt x="62052" y="0"/>
                  </a:lnTo>
                  <a:lnTo>
                    <a:pt x="49909" y="3877"/>
                  </a:lnTo>
                  <a:lnTo>
                    <a:pt x="35827" y="6933"/>
                  </a:lnTo>
                  <a:lnTo>
                    <a:pt x="20083" y="9442"/>
                  </a:lnTo>
                  <a:lnTo>
                    <a:pt x="2954" y="11677"/>
                  </a:lnTo>
                  <a:lnTo>
                    <a:pt x="0" y="14596"/>
                  </a:lnTo>
                  <a:lnTo>
                    <a:pt x="0" y="23354"/>
                  </a:lnTo>
                  <a:lnTo>
                    <a:pt x="26593" y="23354"/>
                  </a:lnTo>
                  <a:lnTo>
                    <a:pt x="26593" y="26274"/>
                  </a:lnTo>
                  <a:lnTo>
                    <a:pt x="29548" y="26274"/>
                  </a:lnTo>
                  <a:lnTo>
                    <a:pt x="29548" y="32112"/>
                  </a:lnTo>
                  <a:lnTo>
                    <a:pt x="32503" y="35032"/>
                  </a:lnTo>
                  <a:lnTo>
                    <a:pt x="32503" y="251137"/>
                  </a:lnTo>
                  <a:lnTo>
                    <a:pt x="29548" y="254061"/>
                  </a:lnTo>
                  <a:lnTo>
                    <a:pt x="29548" y="259899"/>
                  </a:lnTo>
                  <a:lnTo>
                    <a:pt x="67961" y="259899"/>
                  </a:lnTo>
                  <a:lnTo>
                    <a:pt x="67961" y="254061"/>
                  </a:lnTo>
                  <a:lnTo>
                    <a:pt x="66253" y="250774"/>
                  </a:lnTo>
                  <a:lnTo>
                    <a:pt x="65376" y="245299"/>
                  </a:lnTo>
                  <a:lnTo>
                    <a:pt x="65053" y="237634"/>
                  </a:lnTo>
                  <a:lnTo>
                    <a:pt x="65053" y="57491"/>
                  </a:lnTo>
                  <a:lnTo>
                    <a:pt x="65347" y="35032"/>
                  </a:lnTo>
                  <a:lnTo>
                    <a:pt x="65410" y="32112"/>
                  </a:lnTo>
                  <a:lnTo>
                    <a:pt x="66253" y="13685"/>
                  </a:lnTo>
                  <a:lnTo>
                    <a:pt x="67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25" name="object 26">
              <a:extLst>
                <a:ext uri="{FF2B5EF4-FFF2-40B4-BE49-F238E27FC236}">
                  <a16:creationId xmlns:a16="http://schemas.microsoft.com/office/drawing/2014/main" id="{8C53ECE9-45E3-4642-ACFF-097222F73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055" y="2848368"/>
              <a:ext cx="138957" cy="183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26" name="object 27">
              <a:extLst>
                <a:ext uri="{FF2B5EF4-FFF2-40B4-BE49-F238E27FC236}">
                  <a16:creationId xmlns:a16="http://schemas.microsoft.com/office/drawing/2014/main" id="{2CED84F7-ACD0-4A63-B0A2-E36B1BAC1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697" y="2848368"/>
              <a:ext cx="162596" cy="183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11" name="object 28">
            <a:extLst>
              <a:ext uri="{FF2B5EF4-FFF2-40B4-BE49-F238E27FC236}">
                <a16:creationId xmlns:a16="http://schemas.microsoft.com/office/drawing/2014/main" id="{300573C4-53A5-4E3C-A266-080A2904E231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2749550"/>
            <a:ext cx="1017588" cy="282575"/>
            <a:chOff x="5119685" y="2749071"/>
            <a:chExt cx="763270" cy="283845"/>
          </a:xfrm>
        </p:grpSpPr>
        <p:sp>
          <p:nvSpPr>
            <p:cNvPr id="12317" name="object 29">
              <a:extLst>
                <a:ext uri="{FF2B5EF4-FFF2-40B4-BE49-F238E27FC236}">
                  <a16:creationId xmlns:a16="http://schemas.microsoft.com/office/drawing/2014/main" id="{57E7976D-DA24-4F06-A88E-1039D3EC4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5" y="2749071"/>
              <a:ext cx="121285" cy="277495"/>
            </a:xfrm>
            <a:custGeom>
              <a:avLst/>
              <a:gdLst>
                <a:gd name="T0" fmla="*/ 0 w 121285"/>
                <a:gd name="T1" fmla="*/ 0 h 277494"/>
                <a:gd name="T2" fmla="*/ 121285 w 121285"/>
                <a:gd name="T3" fmla="*/ 277494 h 277494"/>
              </a:gdLst>
              <a:ahLst/>
              <a:cxnLst/>
              <a:rect l="T0" t="T1" r="T2" b="T3"/>
              <a:pathLst>
                <a:path w="121285" h="277494">
                  <a:moveTo>
                    <a:pt x="100504" y="265738"/>
                  </a:moveTo>
                  <a:lnTo>
                    <a:pt x="2954" y="265738"/>
                  </a:lnTo>
                  <a:lnTo>
                    <a:pt x="0" y="268657"/>
                  </a:lnTo>
                  <a:lnTo>
                    <a:pt x="0" y="277419"/>
                  </a:lnTo>
                  <a:lnTo>
                    <a:pt x="100504" y="277419"/>
                  </a:lnTo>
                  <a:lnTo>
                    <a:pt x="100504" y="265738"/>
                  </a:lnTo>
                  <a:close/>
                </a:path>
                <a:path w="121285" h="277494">
                  <a:moveTo>
                    <a:pt x="70956" y="262819"/>
                  </a:moveTo>
                  <a:lnTo>
                    <a:pt x="26633" y="262819"/>
                  </a:lnTo>
                  <a:lnTo>
                    <a:pt x="26633" y="265738"/>
                  </a:lnTo>
                  <a:lnTo>
                    <a:pt x="70956" y="265738"/>
                  </a:lnTo>
                  <a:lnTo>
                    <a:pt x="70956" y="262819"/>
                  </a:lnTo>
                  <a:close/>
                </a:path>
                <a:path w="121285" h="277494">
                  <a:moveTo>
                    <a:pt x="65046" y="131409"/>
                  </a:moveTo>
                  <a:lnTo>
                    <a:pt x="32542" y="131409"/>
                  </a:lnTo>
                  <a:lnTo>
                    <a:pt x="32542" y="233617"/>
                  </a:lnTo>
                  <a:lnTo>
                    <a:pt x="29588" y="248218"/>
                  </a:lnTo>
                  <a:lnTo>
                    <a:pt x="29588" y="262819"/>
                  </a:lnTo>
                  <a:lnTo>
                    <a:pt x="68001" y="262819"/>
                  </a:lnTo>
                  <a:lnTo>
                    <a:pt x="68001" y="259899"/>
                  </a:lnTo>
                  <a:lnTo>
                    <a:pt x="65046" y="256980"/>
                  </a:lnTo>
                  <a:lnTo>
                    <a:pt x="65046" y="131409"/>
                  </a:lnTo>
                  <a:close/>
                </a:path>
                <a:path w="121285" h="277494">
                  <a:moveTo>
                    <a:pt x="112363" y="0"/>
                  </a:moveTo>
                  <a:lnTo>
                    <a:pt x="100504" y="0"/>
                  </a:lnTo>
                  <a:lnTo>
                    <a:pt x="94595" y="2919"/>
                  </a:lnTo>
                  <a:lnTo>
                    <a:pt x="91640" y="2919"/>
                  </a:lnTo>
                  <a:lnTo>
                    <a:pt x="85730" y="5838"/>
                  </a:lnTo>
                  <a:lnTo>
                    <a:pt x="47317" y="43790"/>
                  </a:lnTo>
                  <a:lnTo>
                    <a:pt x="35497" y="67183"/>
                  </a:lnTo>
                  <a:lnTo>
                    <a:pt x="35497" y="73022"/>
                  </a:lnTo>
                  <a:lnTo>
                    <a:pt x="33789" y="77994"/>
                  </a:lnTo>
                  <a:lnTo>
                    <a:pt x="32912" y="84335"/>
                  </a:lnTo>
                  <a:lnTo>
                    <a:pt x="32589" y="92317"/>
                  </a:lnTo>
                  <a:lnTo>
                    <a:pt x="32542" y="110974"/>
                  </a:lnTo>
                  <a:lnTo>
                    <a:pt x="8864" y="125570"/>
                  </a:lnTo>
                  <a:lnTo>
                    <a:pt x="5909" y="125570"/>
                  </a:lnTo>
                  <a:lnTo>
                    <a:pt x="5909" y="131409"/>
                  </a:lnTo>
                  <a:lnTo>
                    <a:pt x="109408" y="131409"/>
                  </a:lnTo>
                  <a:lnTo>
                    <a:pt x="112363" y="128490"/>
                  </a:lnTo>
                  <a:lnTo>
                    <a:pt x="115318" y="113893"/>
                  </a:lnTo>
                  <a:lnTo>
                    <a:pt x="112363" y="110974"/>
                  </a:lnTo>
                  <a:lnTo>
                    <a:pt x="65046" y="110974"/>
                  </a:lnTo>
                  <a:lnTo>
                    <a:pt x="65046" y="43790"/>
                  </a:lnTo>
                  <a:lnTo>
                    <a:pt x="68001" y="37951"/>
                  </a:lnTo>
                  <a:lnTo>
                    <a:pt x="70956" y="35032"/>
                  </a:lnTo>
                  <a:lnTo>
                    <a:pt x="76865" y="32112"/>
                  </a:lnTo>
                  <a:lnTo>
                    <a:pt x="79820" y="29193"/>
                  </a:lnTo>
                  <a:lnTo>
                    <a:pt x="85730" y="26274"/>
                  </a:lnTo>
                  <a:lnTo>
                    <a:pt x="121228" y="26274"/>
                  </a:lnTo>
                  <a:lnTo>
                    <a:pt x="121228" y="5838"/>
                  </a:lnTo>
                  <a:lnTo>
                    <a:pt x="115318" y="2919"/>
                  </a:lnTo>
                  <a:lnTo>
                    <a:pt x="112363" y="0"/>
                  </a:lnTo>
                  <a:close/>
                </a:path>
                <a:path w="121285" h="277494">
                  <a:moveTo>
                    <a:pt x="121228" y="26274"/>
                  </a:moveTo>
                  <a:lnTo>
                    <a:pt x="91640" y="26274"/>
                  </a:lnTo>
                  <a:lnTo>
                    <a:pt x="99541" y="26821"/>
                  </a:lnTo>
                  <a:lnTo>
                    <a:pt x="106064" y="28463"/>
                  </a:lnTo>
                  <a:lnTo>
                    <a:pt x="112034" y="31200"/>
                  </a:lnTo>
                  <a:lnTo>
                    <a:pt x="118273" y="35032"/>
                  </a:lnTo>
                  <a:lnTo>
                    <a:pt x="121228" y="35032"/>
                  </a:lnTo>
                  <a:lnTo>
                    <a:pt x="121228" y="26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18" name="object 30">
              <a:extLst>
                <a:ext uri="{FF2B5EF4-FFF2-40B4-BE49-F238E27FC236}">
                  <a16:creationId xmlns:a16="http://schemas.microsoft.com/office/drawing/2014/main" id="{464CF6C8-66A7-476B-9782-32A615DFA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5688" y="2848368"/>
              <a:ext cx="168506" cy="18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19" name="object 31">
              <a:extLst>
                <a:ext uri="{FF2B5EF4-FFF2-40B4-BE49-F238E27FC236}">
                  <a16:creationId xmlns:a16="http://schemas.microsoft.com/office/drawing/2014/main" id="{420E7479-6C9F-4153-9ECB-E44A3268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23" y="2751990"/>
              <a:ext cx="94615" cy="274955"/>
            </a:xfrm>
            <a:custGeom>
              <a:avLst/>
              <a:gdLst>
                <a:gd name="T0" fmla="*/ 0 w 94614"/>
                <a:gd name="T1" fmla="*/ 0 h 274955"/>
                <a:gd name="T2" fmla="*/ 94614 w 94614"/>
                <a:gd name="T3" fmla="*/ 274955 h 274955"/>
              </a:gdLst>
              <a:ahLst/>
              <a:cxnLst/>
              <a:rect l="T0" t="T1" r="T2" b="T3"/>
              <a:pathLst>
                <a:path w="94614" h="274955">
                  <a:moveTo>
                    <a:pt x="91640" y="262819"/>
                  </a:moveTo>
                  <a:lnTo>
                    <a:pt x="2954" y="262819"/>
                  </a:lnTo>
                  <a:lnTo>
                    <a:pt x="0" y="265738"/>
                  </a:lnTo>
                  <a:lnTo>
                    <a:pt x="0" y="274500"/>
                  </a:lnTo>
                  <a:lnTo>
                    <a:pt x="94595" y="274500"/>
                  </a:lnTo>
                  <a:lnTo>
                    <a:pt x="94595" y="265738"/>
                  </a:lnTo>
                  <a:lnTo>
                    <a:pt x="91640" y="262819"/>
                  </a:lnTo>
                  <a:close/>
                </a:path>
                <a:path w="94614" h="274955">
                  <a:moveTo>
                    <a:pt x="70956" y="259899"/>
                  </a:moveTo>
                  <a:lnTo>
                    <a:pt x="26593" y="259899"/>
                  </a:lnTo>
                  <a:lnTo>
                    <a:pt x="23638" y="262819"/>
                  </a:lnTo>
                  <a:lnTo>
                    <a:pt x="70956" y="262819"/>
                  </a:lnTo>
                  <a:lnTo>
                    <a:pt x="70956" y="259899"/>
                  </a:lnTo>
                  <a:close/>
                </a:path>
                <a:path w="94614" h="274955">
                  <a:moveTo>
                    <a:pt x="65046" y="0"/>
                  </a:moveTo>
                  <a:lnTo>
                    <a:pt x="62091" y="0"/>
                  </a:lnTo>
                  <a:lnTo>
                    <a:pt x="48650" y="3877"/>
                  </a:lnTo>
                  <a:lnTo>
                    <a:pt x="34370" y="6933"/>
                  </a:lnTo>
                  <a:lnTo>
                    <a:pt x="18427" y="9442"/>
                  </a:lnTo>
                  <a:lnTo>
                    <a:pt x="0" y="11677"/>
                  </a:lnTo>
                  <a:lnTo>
                    <a:pt x="0" y="23354"/>
                  </a:lnTo>
                  <a:lnTo>
                    <a:pt x="23638" y="23354"/>
                  </a:lnTo>
                  <a:lnTo>
                    <a:pt x="26593" y="26274"/>
                  </a:lnTo>
                  <a:lnTo>
                    <a:pt x="29548" y="26274"/>
                  </a:lnTo>
                  <a:lnTo>
                    <a:pt x="29548" y="35032"/>
                  </a:lnTo>
                  <a:lnTo>
                    <a:pt x="30010" y="40010"/>
                  </a:lnTo>
                  <a:lnTo>
                    <a:pt x="31026" y="46364"/>
                  </a:lnTo>
                  <a:lnTo>
                    <a:pt x="32041" y="54360"/>
                  </a:lnTo>
                  <a:lnTo>
                    <a:pt x="32503" y="64264"/>
                  </a:lnTo>
                  <a:lnTo>
                    <a:pt x="32503" y="230698"/>
                  </a:lnTo>
                  <a:lnTo>
                    <a:pt x="29548" y="245299"/>
                  </a:lnTo>
                  <a:lnTo>
                    <a:pt x="29548" y="259899"/>
                  </a:lnTo>
                  <a:lnTo>
                    <a:pt x="68001" y="259899"/>
                  </a:lnTo>
                  <a:lnTo>
                    <a:pt x="65046" y="256980"/>
                  </a:lnTo>
                  <a:lnTo>
                    <a:pt x="650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entury Gothic" panose="020B0502020202020204" pitchFamily="34" charset="0"/>
              </a:endParaRPr>
            </a:p>
          </p:txBody>
        </p:sp>
        <p:pic>
          <p:nvPicPr>
            <p:cNvPr id="12320" name="object 32">
              <a:extLst>
                <a:ext uri="{FF2B5EF4-FFF2-40B4-BE49-F238E27FC236}">
                  <a16:creationId xmlns:a16="http://schemas.microsoft.com/office/drawing/2014/main" id="{04E4BA34-5C03-402E-8CFA-3DAAFAA46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157" y="2848368"/>
              <a:ext cx="136002" cy="183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21" name="object 33">
              <a:extLst>
                <a:ext uri="{FF2B5EF4-FFF2-40B4-BE49-F238E27FC236}">
                  <a16:creationId xmlns:a16="http://schemas.microsoft.com/office/drawing/2014/main" id="{DB7BB987-D126-4403-86EC-77C7DDEC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799" y="2848368"/>
              <a:ext cx="162596" cy="183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D830C0CA-87DE-45FF-992B-C2A70D29B242}"/>
              </a:ext>
            </a:extLst>
          </p:cNvPr>
          <p:cNvSpPr txBox="1"/>
          <p:nvPr/>
        </p:nvSpPr>
        <p:spPr>
          <a:xfrm>
            <a:off x="2441575" y="382588"/>
            <a:ext cx="7270750" cy="6350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4000" spc="-10" dirty="0">
                <a:latin typeface="Calibri"/>
                <a:cs typeface="Calibri"/>
              </a:rPr>
              <a:t>Lock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–compatibility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matrix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DD12A79F-A0AA-4263-A213-73CBAB5782E5}"/>
              </a:ext>
            </a:extLst>
          </p:cNvPr>
          <p:cNvSpPr txBox="1"/>
          <p:nvPr/>
        </p:nvSpPr>
        <p:spPr>
          <a:xfrm>
            <a:off x="714375" y="3506788"/>
            <a:ext cx="3825875" cy="6350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4000" spc="-10" dirty="0">
                <a:latin typeface="Calibri"/>
                <a:cs typeface="Calibri"/>
              </a:rPr>
              <a:t>C</a:t>
            </a:r>
            <a:r>
              <a:rPr sz="4000" spc="5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mp</a:t>
            </a:r>
            <a:r>
              <a:rPr sz="4000" spc="-35" dirty="0">
                <a:latin typeface="Calibri"/>
                <a:cs typeface="Calibri"/>
              </a:rPr>
              <a:t>a</a:t>
            </a:r>
            <a:r>
              <a:rPr sz="4000" spc="-5" dirty="0">
                <a:latin typeface="Calibri"/>
                <a:cs typeface="Calibri"/>
              </a:rPr>
              <a:t>tible??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2314" name="object 36">
            <a:extLst>
              <a:ext uri="{FF2B5EF4-FFF2-40B4-BE49-F238E27FC236}">
                <a16:creationId xmlns:a16="http://schemas.microsoft.com/office/drawing/2014/main" id="{85F467FE-9E6F-46DC-AD06-BE101927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4724400"/>
            <a:ext cx="39417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object 37">
            <a:extLst>
              <a:ext uri="{FF2B5EF4-FFF2-40B4-BE49-F238E27FC236}">
                <a16:creationId xmlns:a16="http://schemas.microsoft.com/office/drawing/2014/main" id="{20787FE2-8CD6-4879-8F92-B7D4CCD5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4038600"/>
            <a:ext cx="461645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bject 38">
            <a:extLst>
              <a:ext uri="{FF2B5EF4-FFF2-40B4-BE49-F238E27FC236}">
                <a16:creationId xmlns:a16="http://schemas.microsoft.com/office/drawing/2014/main" id="{490ECCAD-45BA-41F1-B4ED-94F87065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object 2">
            <a:extLst>
              <a:ext uri="{FF2B5EF4-FFF2-40B4-BE49-F238E27FC236}">
                <a16:creationId xmlns:a16="http://schemas.microsoft.com/office/drawing/2014/main" id="{3F1EBE4F-AC81-425E-81E9-BC8FAFFE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1905000"/>
            <a:ext cx="40052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FEBBB04-1CF0-4B3D-BF83-2619F9B1D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975" y="842963"/>
            <a:ext cx="6397625" cy="573087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600" spc="-5" dirty="0">
                <a:solidFill>
                  <a:srgbClr val="000000"/>
                </a:solidFill>
              </a:rPr>
              <a:t>Ex: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25" dirty="0">
                <a:solidFill>
                  <a:srgbClr val="000000"/>
                </a:solidFill>
              </a:rPr>
              <a:t>for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performing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locking</a:t>
            </a:r>
            <a:endParaRPr sz="3600"/>
          </a:p>
        </p:txBody>
      </p:sp>
      <p:grpSp>
        <p:nvGrpSpPr>
          <p:cNvPr id="13316" name="object 4">
            <a:extLst>
              <a:ext uri="{FF2B5EF4-FFF2-40B4-BE49-F238E27FC236}">
                <a16:creationId xmlns:a16="http://schemas.microsoft.com/office/drawing/2014/main" id="{701EBB73-3DCB-47DB-8939-619A6CEF72EA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371600"/>
            <a:ext cx="6604000" cy="3197225"/>
            <a:chOff x="1371600" y="1371600"/>
            <a:chExt cx="4953000" cy="3197860"/>
          </a:xfrm>
        </p:grpSpPr>
        <p:pic>
          <p:nvPicPr>
            <p:cNvPr id="13318" name="object 5">
              <a:extLst>
                <a:ext uri="{FF2B5EF4-FFF2-40B4-BE49-F238E27FC236}">
                  <a16:creationId xmlns:a16="http://schemas.microsoft.com/office/drawing/2014/main" id="{758118EF-5912-4CCC-91EA-63490EB7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1371600"/>
              <a:ext cx="1600200" cy="129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object 6">
              <a:extLst>
                <a:ext uri="{FF2B5EF4-FFF2-40B4-BE49-F238E27FC236}">
                  <a16:creationId xmlns:a16="http://schemas.microsoft.com/office/drawing/2014/main" id="{C37661A2-DCB4-414D-9084-82C7DF87F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276600"/>
              <a:ext cx="1600200" cy="129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921AB5A-FFE8-4379-BD7E-FC0ADC2B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201" y="6373774"/>
            <a:ext cx="3404447" cy="430887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40"/>
              </a:lnSpc>
              <a:defRPr/>
            </a:pPr>
            <a:endParaRPr spc="-15" dirty="0"/>
          </a:p>
          <a:p>
            <a:pPr algn="ctr">
              <a:defRPr/>
            </a:pPr>
            <a:endParaRPr spc="-1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2f77d6-7435-44c9-91b9-005915f196b3">
      <Terms xmlns="http://schemas.microsoft.com/office/infopath/2007/PartnerControls"/>
    </lcf76f155ced4ddcb4097134ff3c332f>
    <TaxCatchAll xmlns="a14683dc-acff-4aa3-9ceb-a35f8ebed1f0" xsi:nil="true"/>
    <Size xmlns="d12f77d6-7435-44c9-91b9-005915f196b3"/>
    <UpdatedBy xmlns="d12f77d6-7435-44c9-91b9-005915f196b3">
      <UserInfo>
        <DisplayName/>
        <AccountId xsi:nil="true"/>
        <AccountType/>
      </UserInfo>
    </UpdatedB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9" ma:contentTypeDescription="Create a new document." ma:contentTypeScope="" ma:versionID="bb7534a7aa99b8f30ff0f45faaeddfca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a2728a0ab8cc7549eba2e8f10c988538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Size"/>
                <xsd:element ref="ns2:Updat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ize" ma:index="23" ma:displayName="Size" ma:format="Dropdown" ma:internalName="Size">
      <xsd:simpleType>
        <xsd:restriction base="dms:Text">
          <xsd:maxLength value="255"/>
        </xsd:restriction>
      </xsd:simpleType>
    </xsd:element>
    <xsd:element name="UpdatedBy" ma:index="24" nillable="true" ma:displayName="Updated By" ma:format="Dropdown" ma:list="UserInfo" ma:SharePointGroup="0" ma:internalName="Updat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07f9c4a-995e-4db6-9467-dbc957b4dbb6}" ma:internalName="TaxCatchAll" ma:showField="CatchAllData" ma:web="a14683dc-acff-4aa3-9ceb-a35f8ebed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D89DC1-93FA-40B4-AAAF-762CD367179C}">
  <ds:schemaRefs>
    <ds:schemaRef ds:uri="http://schemas.microsoft.com/office/2006/metadata/properties"/>
    <ds:schemaRef ds:uri="http://schemas.microsoft.com/office/infopath/2007/PartnerControls"/>
    <ds:schemaRef ds:uri="d12f77d6-7435-44c9-91b9-005915f196b3"/>
    <ds:schemaRef ds:uri="a14683dc-acff-4aa3-9ceb-a35f8ebed1f0"/>
  </ds:schemaRefs>
</ds:datastoreItem>
</file>

<file path=customXml/itemProps2.xml><?xml version="1.0" encoding="utf-8"?>
<ds:datastoreItem xmlns:ds="http://schemas.openxmlformats.org/officeDocument/2006/customXml" ds:itemID="{ED3873AE-E3F4-43BD-BE01-6C4890E24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f77d6-7435-44c9-91b9-005915f196b3"/>
    <ds:schemaRef ds:uri="a14683dc-acff-4aa3-9ceb-a35f8ebed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2A0B7A-328B-4990-B114-78AE8AFB75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14097</TotalTime>
  <Words>1364</Words>
  <Application>Microsoft Office PowerPoint</Application>
  <PresentationFormat>Widescreen</PresentationFormat>
  <Paragraphs>349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Ion</vt:lpstr>
      <vt:lpstr>PowerPoint Presentation</vt:lpstr>
      <vt:lpstr>  CSE2004 – DBMS</vt:lpstr>
      <vt:lpstr>PowerPoint Presentation</vt:lpstr>
      <vt:lpstr>lock is a mechanism to control  concurrent access to a data  item</vt:lpstr>
      <vt:lpstr>PowerPoint Presentation</vt:lpstr>
      <vt:lpstr>Data item can be locked in two modes</vt:lpstr>
      <vt:lpstr>PowerPoint Presentation</vt:lpstr>
      <vt:lpstr>PowerPoint Presentation</vt:lpstr>
      <vt:lpstr>Ex: for performing locking</vt:lpstr>
      <vt:lpstr>PowerPoint Presentation</vt:lpstr>
      <vt:lpstr>PowerPoint Presentation</vt:lpstr>
      <vt:lpstr>PowerPoint Presentation</vt:lpstr>
      <vt:lpstr>Consider the example for deadlock:</vt:lpstr>
      <vt:lpstr>Starvation : If a transaction T never  make a progress , then is said to be  starved.</vt:lpstr>
      <vt:lpstr>PowerPoint Presentation</vt:lpstr>
      <vt:lpstr>PowerPoint Presentation</vt:lpstr>
      <vt:lpstr>PowerPoint Presentation</vt:lpstr>
      <vt:lpstr>A locking protocol ensures conflict  serializability if and only if all legal  schedules are conflict serializable.</vt:lpstr>
      <vt:lpstr>PowerPoint Presentation</vt:lpstr>
      <vt:lpstr>PowerPoint Presentation</vt:lpstr>
      <vt:lpstr>PowerPoint Presentation</vt:lpstr>
      <vt:lpstr>PowerPoint Presentation</vt:lpstr>
      <vt:lpstr>The point in the schedule 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Assume transactions comes  in the order T1.T2,T3</vt:lpstr>
      <vt:lpstr>BASIC TIME STAMP ORDERING PROTOCOL</vt:lpstr>
      <vt:lpstr>To Know what is RTS and WTS</vt:lpstr>
      <vt:lpstr>PowerPoint Presentation</vt:lpstr>
      <vt:lpstr>The time-stamps determine the serializability  order , i.e. ensure that Ti appears before Tj.</vt:lpstr>
      <vt:lpstr>PowerPoint Presentation</vt:lpstr>
      <vt:lpstr>PowerPoint Presentation</vt:lpstr>
      <vt:lpstr>PowerPoint Presentation</vt:lpstr>
      <vt:lpstr>Conditions ------Conflict Pairs</vt:lpstr>
      <vt:lpstr>EXAMPLE </vt:lpstr>
      <vt:lpstr>PowerPoint Presentation</vt:lpstr>
      <vt:lpstr>PowerPoint Presentation</vt:lpstr>
      <vt:lpstr>PowerPoint Presentation</vt:lpstr>
      <vt:lpstr>Consider the example Example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: CSE3002 – Internet and Web Programming</dc:title>
  <dc:creator>Dell</dc:creator>
  <cp:lastModifiedBy>DELL</cp:lastModifiedBy>
  <cp:revision>362</cp:revision>
  <dcterms:created xsi:type="dcterms:W3CDTF">2020-07-14T02:25:48Z</dcterms:created>
  <dcterms:modified xsi:type="dcterms:W3CDTF">2023-07-10T21:22:12Z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  <property fmtid="{D5CDD505-2E9C-101B-9397-08002B2CF9AE}" pid="3" name="MediaServiceImageTags">
    <vt:lpwstr/>
  </property>
</Properties>
</file>